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-101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113A0-5421-4351-848C-D5734EA17967}" type="datetimeFigureOut">
              <a:rPr lang="en-US" smtClean="0"/>
              <a:t>1/26/2012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5264A-203E-49EA-AA62-7E84CE7A01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48527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113A0-5421-4351-848C-D5734EA17967}" type="datetimeFigureOut">
              <a:rPr lang="en-US" smtClean="0"/>
              <a:t>1/26/2012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5264A-203E-49EA-AA62-7E84CE7A01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01380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113A0-5421-4351-848C-D5734EA17967}" type="datetimeFigureOut">
              <a:rPr lang="en-US" smtClean="0"/>
              <a:t>1/26/2012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5264A-203E-49EA-AA62-7E84CE7A01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56557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113A0-5421-4351-848C-D5734EA17967}" type="datetimeFigureOut">
              <a:rPr lang="en-US" smtClean="0"/>
              <a:t>1/26/2012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5264A-203E-49EA-AA62-7E84CE7A01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35810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113A0-5421-4351-848C-D5734EA17967}" type="datetimeFigureOut">
              <a:rPr lang="en-US" smtClean="0"/>
              <a:t>1/26/2012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5264A-203E-49EA-AA62-7E84CE7A01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95310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113A0-5421-4351-848C-D5734EA17967}" type="datetimeFigureOut">
              <a:rPr lang="en-US" smtClean="0"/>
              <a:t>1/26/2012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5264A-203E-49EA-AA62-7E84CE7A01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6815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113A0-5421-4351-848C-D5734EA17967}" type="datetimeFigureOut">
              <a:rPr lang="en-US" smtClean="0"/>
              <a:t>1/26/2012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5264A-203E-49EA-AA62-7E84CE7A01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51602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113A0-5421-4351-848C-D5734EA17967}" type="datetimeFigureOut">
              <a:rPr lang="en-US" smtClean="0"/>
              <a:t>1/26/2012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5264A-203E-49EA-AA62-7E84CE7A01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67996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113A0-5421-4351-848C-D5734EA17967}" type="datetimeFigureOut">
              <a:rPr lang="en-US" smtClean="0"/>
              <a:t>1/26/2012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5264A-203E-49EA-AA62-7E84CE7A01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02584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113A0-5421-4351-848C-D5734EA17967}" type="datetimeFigureOut">
              <a:rPr lang="en-US" smtClean="0"/>
              <a:t>1/26/2012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5264A-203E-49EA-AA62-7E84CE7A01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0985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113A0-5421-4351-848C-D5734EA17967}" type="datetimeFigureOut">
              <a:rPr lang="en-US" smtClean="0"/>
              <a:t>1/26/2012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5264A-203E-49EA-AA62-7E84CE7A01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09716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6113A0-5421-4351-848C-D5734EA17967}" type="datetimeFigureOut">
              <a:rPr lang="en-US" smtClean="0"/>
              <a:t>1/26/2012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05264A-203E-49EA-AA62-7E84CE7A01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42727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Google Sketch Up Rocket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mtClean="0"/>
              <a:t>Britney Timm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20099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66938" y="252413"/>
            <a:ext cx="4810125" cy="6353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342693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152400"/>
            <a:ext cx="4067175" cy="64983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767675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90775" y="1109663"/>
            <a:ext cx="4362450" cy="4638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207454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8888" y="1376363"/>
            <a:ext cx="4086225" cy="4105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116475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66938" y="419100"/>
            <a:ext cx="4810125" cy="6019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001273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6</Words>
  <Application>Microsoft Office PowerPoint</Application>
  <PresentationFormat>On-screen Show (4:3)</PresentationFormat>
  <Paragraphs>2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Google Sketch Up Rocket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Dakota State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Google Sketch Up Rocket</dc:title>
  <dc:creator>Windows User</dc:creator>
  <cp:lastModifiedBy>Windows User</cp:lastModifiedBy>
  <cp:revision>1</cp:revision>
  <dcterms:created xsi:type="dcterms:W3CDTF">2012-01-27T03:53:11Z</dcterms:created>
  <dcterms:modified xsi:type="dcterms:W3CDTF">2012-01-27T03:55:31Z</dcterms:modified>
</cp:coreProperties>
</file>