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3A0-5421-4351-848C-D5734EA17967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264A-203E-49EA-AA62-7E84CE7A0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5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3A0-5421-4351-848C-D5734EA17967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264A-203E-49EA-AA62-7E84CE7A0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3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3A0-5421-4351-848C-D5734EA17967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264A-203E-49EA-AA62-7E84CE7A0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5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3A0-5421-4351-848C-D5734EA17967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264A-203E-49EA-AA62-7E84CE7A0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8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3A0-5421-4351-848C-D5734EA17967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264A-203E-49EA-AA62-7E84CE7A0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3A0-5421-4351-848C-D5734EA17967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264A-203E-49EA-AA62-7E84CE7A0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8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3A0-5421-4351-848C-D5734EA17967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264A-203E-49EA-AA62-7E84CE7A0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6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3A0-5421-4351-848C-D5734EA17967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264A-203E-49EA-AA62-7E84CE7A0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9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3A0-5421-4351-848C-D5734EA17967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264A-203E-49EA-AA62-7E84CE7A0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5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3A0-5421-4351-848C-D5734EA17967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264A-203E-49EA-AA62-7E84CE7A0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3A0-5421-4351-848C-D5734EA17967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264A-203E-49EA-AA62-7E84CE7A0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7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113A0-5421-4351-848C-D5734EA17967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5264A-203E-49EA-AA62-7E84CE7A0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7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Google Sketch Up Rocket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Britney Timm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0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252413"/>
            <a:ext cx="4810125" cy="635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426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"/>
            <a:ext cx="4067175" cy="6498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6767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1109663"/>
            <a:ext cx="436245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0745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1376363"/>
            <a:ext cx="40862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164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419100"/>
            <a:ext cx="4810125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0127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Google Sketch Up Rocket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Dakota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Sketch Up Rocket</dc:title>
  <dc:creator>Windows User</dc:creator>
  <cp:lastModifiedBy>Windows User</cp:lastModifiedBy>
  <cp:revision>1</cp:revision>
  <dcterms:created xsi:type="dcterms:W3CDTF">2012-01-27T03:53:11Z</dcterms:created>
  <dcterms:modified xsi:type="dcterms:W3CDTF">2012-01-27T03:55:31Z</dcterms:modified>
</cp:coreProperties>
</file>