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2" r:id="rId8"/>
    <p:sldId id="261"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398" y="-4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B32C7C6F-4F15-4B69-8AD9-44D2C4BEF4D1}" type="datetimeFigureOut">
              <a:rPr lang="en-US" smtClean="0"/>
              <a:t>7/26/2012</a:t>
            </a:fld>
            <a:endParaRPr lang="en-US"/>
          </a:p>
        </p:txBody>
      </p:sp>
      <p:sp>
        <p:nvSpPr>
          <p:cNvPr id="8" name="Slide Number Placeholder 7"/>
          <p:cNvSpPr>
            <a:spLocks noGrp="1"/>
          </p:cNvSpPr>
          <p:nvPr>
            <p:ph type="sldNum" sz="quarter" idx="11"/>
          </p:nvPr>
        </p:nvSpPr>
        <p:spPr/>
        <p:txBody>
          <a:bodyPr/>
          <a:lstStyle/>
          <a:p>
            <a:fld id="{803DE003-9C6D-474D-A515-E99484536BAF}"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2C7C6F-4F15-4B69-8AD9-44D2C4BEF4D1}"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DE003-9C6D-474D-A515-E99484536B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2C7C6F-4F15-4B69-8AD9-44D2C4BEF4D1}"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DE003-9C6D-474D-A515-E99484536B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2C7C6F-4F15-4B69-8AD9-44D2C4BEF4D1}"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DE003-9C6D-474D-A515-E99484536B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2C7C6F-4F15-4B69-8AD9-44D2C4BEF4D1}"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DE003-9C6D-474D-A515-E99484536B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32C7C6F-4F15-4B69-8AD9-44D2C4BEF4D1}"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3DE003-9C6D-474D-A515-E99484536BAF}"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32C7C6F-4F15-4B69-8AD9-44D2C4BEF4D1}" type="datetimeFigureOut">
              <a:rPr lang="en-US" smtClean="0"/>
              <a:t>7/26/2012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3DE003-9C6D-474D-A515-E99484536BAF}"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2C7C6F-4F15-4B69-8AD9-44D2C4BEF4D1}" type="datetimeFigureOut">
              <a:rPr lang="en-US" smtClean="0"/>
              <a:t>7/26/2012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3DE003-9C6D-474D-A515-E99484536B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C7C6F-4F15-4B69-8AD9-44D2C4BEF4D1}" type="datetimeFigureOut">
              <a:rPr lang="en-US" smtClean="0"/>
              <a:t>7/26/2012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3DE003-9C6D-474D-A515-E99484536B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2C7C6F-4F15-4B69-8AD9-44D2C4BEF4D1}"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3DE003-9C6D-474D-A515-E99484536B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2C7C6F-4F15-4B69-8AD9-44D2C4BEF4D1}"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3DE003-9C6D-474D-A515-E99484536B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B32C7C6F-4F15-4B69-8AD9-44D2C4BEF4D1}" type="datetimeFigureOut">
              <a:rPr lang="en-US" smtClean="0"/>
              <a:t>7/26/2012</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803DE003-9C6D-474D-A515-E99484536BAF}"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Classroom Feud</a:t>
            </a:r>
            <a:endParaRPr lang="en-US" dirty="0"/>
          </a:p>
        </p:txBody>
      </p:sp>
    </p:spTree>
    <p:extLst>
      <p:ext uri="{BB962C8B-B14F-4D97-AF65-F5344CB8AC3E}">
        <p14:creationId xmlns:p14="http://schemas.microsoft.com/office/powerpoint/2010/main" val="3494533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646331"/>
          </a:xfrm>
          <a:prstGeom prst="rect">
            <a:avLst/>
          </a:prstGeom>
          <a:noFill/>
        </p:spPr>
        <p:txBody>
          <a:bodyPr wrap="square" rtlCol="0">
            <a:spAutoFit/>
          </a:bodyPr>
          <a:lstStyle/>
          <a:p>
            <a:pPr algn="ctr"/>
            <a:r>
              <a:rPr lang="en-US" sz="3600" dirty="0" smtClean="0"/>
              <a:t>Who makes the best tablet?</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smtClean="0"/>
              <a:t>Apple		15</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Don’t know	11</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HP			 4</a:t>
            </a:r>
            <a:endParaRPr lang="en-US" sz="3200" dirty="0"/>
          </a:p>
        </p:txBody>
      </p:sp>
      <p:sp>
        <p:nvSpPr>
          <p:cNvPr id="6" name="TextBox 5"/>
          <p:cNvSpPr txBox="1"/>
          <p:nvPr/>
        </p:nvSpPr>
        <p:spPr>
          <a:xfrm>
            <a:off x="4533900" y="2418546"/>
            <a:ext cx="4343400" cy="584775"/>
          </a:xfrm>
          <a:prstGeom prst="rect">
            <a:avLst/>
          </a:prstGeom>
          <a:noFill/>
        </p:spPr>
        <p:txBody>
          <a:bodyPr wrap="square" rtlCol="0">
            <a:spAutoFit/>
          </a:bodyPr>
          <a:lstStyle/>
          <a:p>
            <a:r>
              <a:rPr lang="en-US" sz="3200" dirty="0" smtClean="0"/>
              <a:t>Lenovo			2</a:t>
            </a:r>
            <a:endParaRPr lang="en-US" sz="3200" dirty="0"/>
          </a:p>
        </p:txBody>
      </p:sp>
      <p:sp>
        <p:nvSpPr>
          <p:cNvPr id="7" name="TextBox 6"/>
          <p:cNvSpPr txBox="1"/>
          <p:nvPr/>
        </p:nvSpPr>
        <p:spPr>
          <a:xfrm>
            <a:off x="4533900" y="3003321"/>
            <a:ext cx="4610100" cy="584775"/>
          </a:xfrm>
          <a:prstGeom prst="rect">
            <a:avLst/>
          </a:prstGeom>
          <a:noFill/>
        </p:spPr>
        <p:txBody>
          <a:bodyPr wrap="square" rtlCol="0">
            <a:spAutoFit/>
          </a:bodyPr>
          <a:lstStyle/>
          <a:p>
            <a:r>
              <a:rPr lang="en-US" sz="3200" dirty="0" smtClean="0"/>
              <a:t>Asus				2</a:t>
            </a:r>
            <a:endParaRPr lang="en-US" sz="3200" dirty="0"/>
          </a:p>
        </p:txBody>
      </p:sp>
      <p:sp>
        <p:nvSpPr>
          <p:cNvPr id="8" name="TextBox 7"/>
          <p:cNvSpPr txBox="1"/>
          <p:nvPr/>
        </p:nvSpPr>
        <p:spPr>
          <a:xfrm>
            <a:off x="4533900" y="3568132"/>
            <a:ext cx="4572000" cy="584775"/>
          </a:xfrm>
          <a:prstGeom prst="rect">
            <a:avLst/>
          </a:prstGeom>
          <a:noFill/>
        </p:spPr>
        <p:txBody>
          <a:bodyPr wrap="square" rtlCol="0">
            <a:spAutoFit/>
          </a:bodyPr>
          <a:lstStyle/>
          <a:p>
            <a:r>
              <a:rPr lang="en-US" sz="3200" dirty="0" smtClean="0"/>
              <a:t>Wacom			2</a:t>
            </a:r>
            <a:endParaRPr lang="en-US" sz="3200" dirty="0"/>
          </a:p>
        </p:txBody>
      </p:sp>
      <p:sp>
        <p:nvSpPr>
          <p:cNvPr id="25" name="Rectangle 24"/>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6" name="Rectangle 25"/>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7" name="Rectangle 26"/>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8" name="Rectangle 27"/>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9" name="Rectangle 28"/>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30" name="Rectangle 29"/>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31" name="Multiply 30"/>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2" name="Multiply 31"/>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3" name="Multiply 32"/>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4" name="TextBox 33"/>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35" name="Multiply 34"/>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6" name="Multiply 35"/>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7" name="Multiply 36"/>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8" name="TextBox 37"/>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358841302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5"/>
                                        </p:tgtEl>
                                      </p:cBhvr>
                                    </p:animEffect>
                                    <p:set>
                                      <p:cBhvr>
                                        <p:cTn id="7"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8" restart="whenNotActive" fill="hold" evtFilter="cancelBubble" nodeType="interactiveSeq">
                <p:stCondLst>
                  <p:cond evt="onClick" delay="0">
                    <p:tgtEl>
                      <p:spTgt spid="26"/>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6"/>
                                        </p:tgtEl>
                                      </p:cBhvr>
                                    </p:animEffect>
                                    <p:set>
                                      <p:cBhvr>
                                        <p:cTn id="13"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14" restart="whenNotActive" fill="hold" evtFilter="cancelBubble" nodeType="interactiveSeq">
                <p:stCondLst>
                  <p:cond evt="onClick" delay="0">
                    <p:tgtEl>
                      <p:spTgt spid="27"/>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7"/>
                                        </p:tgtEl>
                                      </p:cBhvr>
                                    </p:animEffect>
                                    <p:set>
                                      <p:cBhvr>
                                        <p:cTn id="19"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20" restart="whenNotActive" fill="hold" evtFilter="cancelBubble" nodeType="interactiveSeq">
                <p:stCondLst>
                  <p:cond evt="onClick" delay="0">
                    <p:tgtEl>
                      <p:spTgt spid="28"/>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8"/>
                                        </p:tgtEl>
                                      </p:cBhvr>
                                    </p:animEffect>
                                    <p:set>
                                      <p:cBhvr>
                                        <p:cTn id="25"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26" restart="whenNotActive" fill="hold" evtFilter="cancelBubble" nodeType="interactiveSeq">
                <p:stCondLst>
                  <p:cond evt="onClick" delay="0">
                    <p:tgtEl>
                      <p:spTgt spid="29"/>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9"/>
                                        </p:tgtEl>
                                      </p:cBhvr>
                                    </p:animEffect>
                                    <p:set>
                                      <p:cBhvr>
                                        <p:cTn id="31"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32" restart="whenNotActive" fill="hold" evtFilter="cancelBubble" nodeType="interactiveSeq">
                <p:stCondLst>
                  <p:cond evt="onClick" delay="0">
                    <p:tgtEl>
                      <p:spTgt spid="30"/>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30"/>
                                        </p:tgtEl>
                                      </p:cBhvr>
                                    </p:animEffect>
                                    <p:set>
                                      <p:cBhvr>
                                        <p:cTn id="37"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38" restart="whenNotActive" fill="hold" evtFilter="cancelBubble" nodeType="interactiveSeq">
                <p:stCondLst>
                  <p:cond evt="onClick" delay="0">
                    <p:tgtEl>
                      <p:spTgt spid="34"/>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500"/>
                                        <p:tgtEl>
                                          <p:spTgt spid="31"/>
                                        </p:tgtEl>
                                      </p:cBhvr>
                                    </p:animEffect>
                                  </p:childTnLst>
                                </p:cTn>
                              </p:par>
                            </p:childTnLst>
                          </p:cTn>
                        </p:par>
                      </p:childTnLst>
                    </p:cTn>
                  </p:par>
                </p:childTnLst>
              </p:cTn>
              <p:nextCondLst>
                <p:cond evt="onClick" delay="0">
                  <p:tgtEl>
                    <p:spTgt spid="34"/>
                  </p:tgtEl>
                </p:cond>
              </p:nextCondLst>
            </p:seq>
            <p:seq concurrent="1" nextAc="seek">
              <p:cTn id="44" restart="whenNotActive" fill="hold" evtFilter="cancelBubble" nodeType="interactiveSeq">
                <p:stCondLst>
                  <p:cond evt="onClick" delay="0">
                    <p:tgtEl>
                      <p:spTgt spid="31"/>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nextCondLst>
                <p:cond evt="onClick" delay="0">
                  <p:tgtEl>
                    <p:spTgt spid="31"/>
                  </p:tgtEl>
                </p:cond>
              </p:nextCondLst>
            </p:seq>
            <p:seq concurrent="1" nextAc="seek">
              <p:cTn id="50" restart="whenNotActive" fill="hold" evtFilter="cancelBubble" nodeType="interactiveSeq">
                <p:stCondLst>
                  <p:cond evt="onClick" delay="0">
                    <p:tgtEl>
                      <p:spTgt spid="32"/>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fade">
                                      <p:cBhvr>
                                        <p:cTn id="55" dur="500"/>
                                        <p:tgtEl>
                                          <p:spTgt spid="33"/>
                                        </p:tgtEl>
                                      </p:cBhvr>
                                    </p:animEffect>
                                  </p:childTnLst>
                                </p:cTn>
                              </p:par>
                            </p:childTnLst>
                          </p:cTn>
                        </p:par>
                      </p:childTnLst>
                    </p:cTn>
                  </p:par>
                </p:childTnLst>
              </p:cTn>
              <p:nextCondLst>
                <p:cond evt="onClick" delay="0">
                  <p:tgtEl>
                    <p:spTgt spid="32"/>
                  </p:tgtEl>
                </p:cond>
              </p:nextCondLst>
            </p:seq>
            <p:seq concurrent="1" nextAc="seek">
              <p:cTn id="56" restart="whenNotActive" fill="hold" evtFilter="cancelBubble" nodeType="interactiveSeq">
                <p:stCondLst>
                  <p:cond evt="onClick" delay="0">
                    <p:tgtEl>
                      <p:spTgt spid="38"/>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fade">
                                      <p:cBhvr>
                                        <p:cTn id="61" dur="500"/>
                                        <p:tgtEl>
                                          <p:spTgt spid="35"/>
                                        </p:tgtEl>
                                      </p:cBhvr>
                                    </p:animEffect>
                                  </p:childTnLst>
                                </p:cTn>
                              </p:par>
                            </p:childTnLst>
                          </p:cTn>
                        </p:par>
                      </p:childTnLst>
                    </p:cTn>
                  </p:par>
                </p:childTnLst>
              </p:cTn>
              <p:nextCondLst>
                <p:cond evt="onClick" delay="0">
                  <p:tgtEl>
                    <p:spTgt spid="38"/>
                  </p:tgtEl>
                </p:cond>
              </p:nextCondLst>
            </p:seq>
            <p:seq concurrent="1" nextAc="seek">
              <p:cTn id="62" restart="whenNotActive" fill="hold" evtFilter="cancelBubble" nodeType="interactiveSeq">
                <p:stCondLst>
                  <p:cond evt="onClick" delay="0">
                    <p:tgtEl>
                      <p:spTgt spid="35"/>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500"/>
                                        <p:tgtEl>
                                          <p:spTgt spid="36"/>
                                        </p:tgtEl>
                                      </p:cBhvr>
                                    </p:animEffect>
                                  </p:childTnLst>
                                </p:cTn>
                              </p:par>
                            </p:childTnLst>
                          </p:cTn>
                        </p:par>
                      </p:childTnLst>
                    </p:cTn>
                  </p:par>
                </p:childTnLst>
              </p:cTn>
              <p:nextCondLst>
                <p:cond evt="onClick" delay="0">
                  <p:tgtEl>
                    <p:spTgt spid="35"/>
                  </p:tgtEl>
                </p:cond>
              </p:nextCondLst>
            </p:seq>
            <p:seq concurrent="1" nextAc="seek">
              <p:cTn id="68" restart="whenNotActive" fill="hold" evtFilter="cancelBubble" nodeType="interactiveSeq">
                <p:stCondLst>
                  <p:cond evt="onClick" delay="0">
                    <p:tgtEl>
                      <p:spTgt spid="36"/>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fade">
                                      <p:cBhvr>
                                        <p:cTn id="73" dur="500"/>
                                        <p:tgtEl>
                                          <p:spTgt spid="37"/>
                                        </p:tgtEl>
                                      </p:cBhvr>
                                    </p:animEffect>
                                  </p:childTnLst>
                                </p:cTn>
                              </p:par>
                            </p:childTnLst>
                          </p:cTn>
                        </p:par>
                      </p:childTnLst>
                    </p:cTn>
                  </p:par>
                </p:childTnLst>
              </p:cTn>
              <p:nextCondLst>
                <p:cond evt="onClick" delay="0">
                  <p:tgtEl>
                    <p:spTgt spid="36"/>
                  </p:tgtEl>
                </p:cond>
              </p:nextCondLst>
            </p:seq>
          </p:childTnLst>
        </p:cTn>
      </p:par>
    </p:tnLst>
    <p:bldLst>
      <p:bldP spid="25" grpId="0" animBg="1"/>
      <p:bldP spid="26" grpId="0" animBg="1"/>
      <p:bldP spid="27" grpId="0" animBg="1"/>
      <p:bldP spid="28" grpId="0" animBg="1"/>
      <p:bldP spid="29" grpId="0" animBg="1"/>
      <p:bldP spid="30" grpId="0" animBg="1"/>
      <p:bldP spid="31" grpId="0" animBg="1"/>
      <p:bldP spid="32" grpId="0" animBg="1"/>
      <p:bldP spid="33" grpId="0" animBg="1"/>
      <p:bldP spid="35" grpId="0" animBg="1"/>
      <p:bldP spid="36" grpId="0" animBg="1"/>
      <p:bldP spid="3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1200329"/>
          </a:xfrm>
          <a:prstGeom prst="rect">
            <a:avLst/>
          </a:prstGeom>
          <a:noFill/>
        </p:spPr>
        <p:txBody>
          <a:bodyPr wrap="square" rtlCol="0">
            <a:spAutoFit/>
          </a:bodyPr>
          <a:lstStyle/>
          <a:p>
            <a:pPr algn="ctr"/>
            <a:r>
              <a:rPr lang="en-US" sz="3600" dirty="0" smtClean="0"/>
              <a:t>What operating system is best for tablets?</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smtClean="0"/>
              <a:t>Don’t know	20</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Apple/Mac	5</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Android		4</a:t>
            </a:r>
            <a:endParaRPr lang="en-US" sz="3200" dirty="0"/>
          </a:p>
        </p:txBody>
      </p:sp>
      <p:sp>
        <p:nvSpPr>
          <p:cNvPr id="6" name="TextBox 5"/>
          <p:cNvSpPr txBox="1"/>
          <p:nvPr/>
        </p:nvSpPr>
        <p:spPr>
          <a:xfrm>
            <a:off x="4572000" y="2418546"/>
            <a:ext cx="4343400" cy="584775"/>
          </a:xfrm>
          <a:prstGeom prst="rect">
            <a:avLst/>
          </a:prstGeom>
          <a:noFill/>
        </p:spPr>
        <p:txBody>
          <a:bodyPr wrap="square" rtlCol="0">
            <a:spAutoFit/>
          </a:bodyPr>
          <a:lstStyle/>
          <a:p>
            <a:r>
              <a:rPr lang="en-US" sz="3200" dirty="0" smtClean="0"/>
              <a:t>Windows			4</a:t>
            </a:r>
            <a:endParaRPr lang="en-US" sz="3200" dirty="0"/>
          </a:p>
        </p:txBody>
      </p:sp>
      <p:sp>
        <p:nvSpPr>
          <p:cNvPr id="7" name="TextBox 6"/>
          <p:cNvSpPr txBox="1"/>
          <p:nvPr/>
        </p:nvSpPr>
        <p:spPr>
          <a:xfrm>
            <a:off x="4533900" y="3003321"/>
            <a:ext cx="4610100" cy="584775"/>
          </a:xfrm>
          <a:prstGeom prst="rect">
            <a:avLst/>
          </a:prstGeom>
          <a:noFill/>
        </p:spPr>
        <p:txBody>
          <a:bodyPr wrap="square" rtlCol="0">
            <a:spAutoFit/>
          </a:bodyPr>
          <a:lstStyle/>
          <a:p>
            <a:r>
              <a:rPr lang="en-US" sz="3200" dirty="0" err="1" smtClean="0"/>
              <a:t>iOS</a:t>
            </a:r>
            <a:r>
              <a:rPr lang="en-US" sz="3200" dirty="0" smtClean="0"/>
              <a:t>				2</a:t>
            </a:r>
            <a:endParaRPr lang="en-US" sz="3200" dirty="0"/>
          </a:p>
        </p:txBody>
      </p:sp>
      <p:sp>
        <p:nvSpPr>
          <p:cNvPr id="8" name="TextBox 7"/>
          <p:cNvSpPr txBox="1"/>
          <p:nvPr/>
        </p:nvSpPr>
        <p:spPr>
          <a:xfrm>
            <a:off x="4572000" y="3568132"/>
            <a:ext cx="4572000" cy="584775"/>
          </a:xfrm>
          <a:prstGeom prst="rect">
            <a:avLst/>
          </a:prstGeom>
          <a:noFill/>
        </p:spPr>
        <p:txBody>
          <a:bodyPr wrap="square" rtlCol="0">
            <a:spAutoFit/>
          </a:bodyPr>
          <a:lstStyle/>
          <a:p>
            <a:r>
              <a:rPr lang="en-US" sz="3200" dirty="0" smtClean="0"/>
              <a:t>Windows 8		2</a:t>
            </a:r>
            <a:endParaRPr lang="en-US" sz="3200" dirty="0"/>
          </a:p>
        </p:txBody>
      </p:sp>
      <p:sp>
        <p:nvSpPr>
          <p:cNvPr id="22" name="Rectangle 21"/>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3" name="Rectangle 22"/>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4" name="Rectangle 23"/>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5" name="Rectangle 24"/>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6" name="Rectangle 25"/>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7" name="Rectangle 26"/>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8" name="Multiply 27"/>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9" name="Multiply 28"/>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Multiply 29"/>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1" name="TextBox 30"/>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32" name="Multiply 31"/>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3" name="Multiply 32"/>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4" name="Multiply 33"/>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5" name="TextBox 34"/>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27854330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8" restart="whenNotActive" fill="hold" evtFilter="cancelBubble" nodeType="interactiveSeq">
                <p:stCondLst>
                  <p:cond evt="onClick" delay="0">
                    <p:tgtEl>
                      <p:spTgt spid="23"/>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3"/>
                                        </p:tgtEl>
                                      </p:cBhvr>
                                    </p:animEffect>
                                    <p:set>
                                      <p:cBhvr>
                                        <p:cTn id="13"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4" restart="whenNotActive" fill="hold" evtFilter="cancelBubble" nodeType="interactiveSeq">
                <p:stCondLst>
                  <p:cond evt="onClick" delay="0">
                    <p:tgtEl>
                      <p:spTgt spid="24"/>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4"/>
                                        </p:tgtEl>
                                      </p:cBhvr>
                                    </p:animEffect>
                                    <p:set>
                                      <p:cBhvr>
                                        <p:cTn id="19"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20" restart="whenNotActive" fill="hold" evtFilter="cancelBubble" nodeType="interactiveSeq">
                <p:stCondLst>
                  <p:cond evt="onClick" delay="0">
                    <p:tgtEl>
                      <p:spTgt spid="25"/>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26" restart="whenNotActive" fill="hold" evtFilter="cancelBubble" nodeType="interactiveSeq">
                <p:stCondLst>
                  <p:cond evt="onClick" delay="0">
                    <p:tgtEl>
                      <p:spTgt spid="26"/>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6"/>
                                        </p:tgtEl>
                                      </p:cBhvr>
                                    </p:animEffect>
                                    <p:set>
                                      <p:cBhvr>
                                        <p:cTn id="31"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32" restart="whenNotActive" fill="hold" evtFilter="cancelBubble" nodeType="interactiveSeq">
                <p:stCondLst>
                  <p:cond evt="onClick" delay="0">
                    <p:tgtEl>
                      <p:spTgt spid="27"/>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7"/>
                                        </p:tgtEl>
                                      </p:cBhvr>
                                    </p:animEffect>
                                    <p:set>
                                      <p:cBhvr>
                                        <p:cTn id="37"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38" restart="whenNotActive" fill="hold" evtFilter="cancelBubble" nodeType="interactiveSeq">
                <p:stCondLst>
                  <p:cond evt="onClick" delay="0">
                    <p:tgtEl>
                      <p:spTgt spid="31"/>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childTnLst>
                                </p:cTn>
                              </p:par>
                            </p:childTnLst>
                          </p:cTn>
                        </p:par>
                      </p:childTnLst>
                    </p:cTn>
                  </p:par>
                </p:childTnLst>
              </p:cTn>
              <p:nextCondLst>
                <p:cond evt="onClick" delay="0">
                  <p:tgtEl>
                    <p:spTgt spid="31"/>
                  </p:tgtEl>
                </p:cond>
              </p:nextCondLst>
            </p:seq>
            <p:seq concurrent="1" nextAc="seek">
              <p:cTn id="44" restart="whenNotActive" fill="hold" evtFilter="cancelBubble" nodeType="interactiveSeq">
                <p:stCondLst>
                  <p:cond evt="onClick" delay="0">
                    <p:tgtEl>
                      <p:spTgt spid="28"/>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childTnLst>
                          </p:cTn>
                        </p:par>
                      </p:childTnLst>
                    </p:cTn>
                  </p:par>
                </p:childTnLst>
              </p:cTn>
              <p:nextCondLst>
                <p:cond evt="onClick" delay="0">
                  <p:tgtEl>
                    <p:spTgt spid="28"/>
                  </p:tgtEl>
                </p:cond>
              </p:nextCondLst>
            </p:seq>
            <p:seq concurrent="1" nextAc="seek">
              <p:cTn id="50" restart="whenNotActive" fill="hold" evtFilter="cancelBubble" nodeType="interactiveSeq">
                <p:stCondLst>
                  <p:cond evt="onClick" delay="0">
                    <p:tgtEl>
                      <p:spTgt spid="29"/>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500"/>
                                        <p:tgtEl>
                                          <p:spTgt spid="30"/>
                                        </p:tgtEl>
                                      </p:cBhvr>
                                    </p:animEffect>
                                  </p:childTnLst>
                                </p:cTn>
                              </p:par>
                            </p:childTnLst>
                          </p:cTn>
                        </p:par>
                      </p:childTnLst>
                    </p:cTn>
                  </p:par>
                </p:childTnLst>
              </p:cTn>
              <p:nextCondLst>
                <p:cond evt="onClick" delay="0">
                  <p:tgtEl>
                    <p:spTgt spid="29"/>
                  </p:tgtEl>
                </p:cond>
              </p:nextCondLst>
            </p:seq>
            <p:seq concurrent="1" nextAc="seek">
              <p:cTn id="56" restart="whenNotActive" fill="hold" evtFilter="cancelBubble" nodeType="interactiveSeq">
                <p:stCondLst>
                  <p:cond evt="onClick" delay="0">
                    <p:tgtEl>
                      <p:spTgt spid="35"/>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500"/>
                                        <p:tgtEl>
                                          <p:spTgt spid="32"/>
                                        </p:tgtEl>
                                      </p:cBhvr>
                                    </p:animEffect>
                                  </p:childTnLst>
                                </p:cTn>
                              </p:par>
                            </p:childTnLst>
                          </p:cTn>
                        </p:par>
                      </p:childTnLst>
                    </p:cTn>
                  </p:par>
                </p:childTnLst>
              </p:cTn>
              <p:nextCondLst>
                <p:cond evt="onClick" delay="0">
                  <p:tgtEl>
                    <p:spTgt spid="35"/>
                  </p:tgtEl>
                </p:cond>
              </p:nextCondLst>
            </p:seq>
            <p:seq concurrent="1" nextAc="seek">
              <p:cTn id="62" restart="whenNotActive" fill="hold" evtFilter="cancelBubble" nodeType="interactiveSeq">
                <p:stCondLst>
                  <p:cond evt="onClick" delay="0">
                    <p:tgtEl>
                      <p:spTgt spid="3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fade">
                                      <p:cBhvr>
                                        <p:cTn id="67" dur="500"/>
                                        <p:tgtEl>
                                          <p:spTgt spid="33"/>
                                        </p:tgtEl>
                                      </p:cBhvr>
                                    </p:animEffect>
                                  </p:childTnLst>
                                </p:cTn>
                              </p:par>
                            </p:childTnLst>
                          </p:cTn>
                        </p:par>
                      </p:childTnLst>
                    </p:cTn>
                  </p:par>
                </p:childTnLst>
              </p:cTn>
              <p:nextCondLst>
                <p:cond evt="onClick" delay="0">
                  <p:tgtEl>
                    <p:spTgt spid="32"/>
                  </p:tgtEl>
                </p:cond>
              </p:nextCondLst>
            </p:seq>
            <p:seq concurrent="1" nextAc="seek">
              <p:cTn id="68" restart="whenNotActive" fill="hold" evtFilter="cancelBubble" nodeType="interactiveSeq">
                <p:stCondLst>
                  <p:cond evt="onClick" delay="0">
                    <p:tgtEl>
                      <p:spTgt spid="33"/>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childTnLst>
                                </p:cTn>
                              </p:par>
                            </p:childTnLst>
                          </p:cTn>
                        </p:par>
                      </p:childTnLst>
                    </p:cTn>
                  </p:par>
                </p:childTnLst>
              </p:cTn>
              <p:nextCondLst>
                <p:cond evt="onClick" delay="0">
                  <p:tgtEl>
                    <p:spTgt spid="33"/>
                  </p:tgtEl>
                </p:cond>
              </p:nextCondLst>
            </p:seq>
          </p:childTnLst>
        </p:cTn>
      </p:par>
    </p:tnLst>
    <p:bldLst>
      <p:bldP spid="22" grpId="0" animBg="1"/>
      <p:bldP spid="23" grpId="0" animBg="1"/>
      <p:bldP spid="24" grpId="0" animBg="1"/>
      <p:bldP spid="25" grpId="0" animBg="1"/>
      <p:bldP spid="26" grpId="0" animBg="1"/>
      <p:bldP spid="27" grpId="0" animBg="1"/>
      <p:bldP spid="28" grpId="0" animBg="1"/>
      <p:bldP spid="29" grpId="0" animBg="1"/>
      <p:bldP spid="30" grpId="0" animBg="1"/>
      <p:bldP spid="32" grpId="0" animBg="1"/>
      <p:bldP spid="33" grpId="0" animBg="1"/>
      <p:bldP spid="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1200329"/>
          </a:xfrm>
          <a:prstGeom prst="rect">
            <a:avLst/>
          </a:prstGeom>
          <a:noFill/>
        </p:spPr>
        <p:txBody>
          <a:bodyPr wrap="square" rtlCol="0">
            <a:spAutoFit/>
          </a:bodyPr>
          <a:lstStyle/>
          <a:p>
            <a:pPr algn="ctr"/>
            <a:r>
              <a:rPr lang="en-US" sz="3600" dirty="0" smtClean="0"/>
              <a:t>What programming language is best for building a website?</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smtClean="0"/>
              <a:t>Don’t know	18</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English		5</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HTML		5</a:t>
            </a:r>
            <a:endParaRPr lang="en-US" sz="3200" dirty="0"/>
          </a:p>
        </p:txBody>
      </p:sp>
      <p:sp>
        <p:nvSpPr>
          <p:cNvPr id="6" name="TextBox 5"/>
          <p:cNvSpPr txBox="1"/>
          <p:nvPr/>
        </p:nvSpPr>
        <p:spPr>
          <a:xfrm>
            <a:off x="4572000" y="2418546"/>
            <a:ext cx="4343400" cy="584775"/>
          </a:xfrm>
          <a:prstGeom prst="rect">
            <a:avLst/>
          </a:prstGeom>
          <a:noFill/>
        </p:spPr>
        <p:txBody>
          <a:bodyPr wrap="square" rtlCol="0">
            <a:spAutoFit/>
          </a:bodyPr>
          <a:lstStyle/>
          <a:p>
            <a:r>
              <a:rPr lang="en-US" sz="3200" dirty="0" smtClean="0"/>
              <a:t>C++				3</a:t>
            </a:r>
            <a:endParaRPr lang="en-US" sz="3200" dirty="0"/>
          </a:p>
        </p:txBody>
      </p:sp>
      <p:sp>
        <p:nvSpPr>
          <p:cNvPr id="7" name="TextBox 6"/>
          <p:cNvSpPr txBox="1"/>
          <p:nvPr/>
        </p:nvSpPr>
        <p:spPr>
          <a:xfrm>
            <a:off x="4533900" y="3003321"/>
            <a:ext cx="4610100" cy="584775"/>
          </a:xfrm>
          <a:prstGeom prst="rect">
            <a:avLst/>
          </a:prstGeom>
          <a:noFill/>
        </p:spPr>
        <p:txBody>
          <a:bodyPr wrap="square" rtlCol="0">
            <a:spAutoFit/>
          </a:bodyPr>
          <a:lstStyle/>
          <a:p>
            <a:r>
              <a:rPr lang="en-US" sz="3200" dirty="0" smtClean="0"/>
              <a:t>Java				2</a:t>
            </a:r>
            <a:endParaRPr lang="en-US" sz="3200" dirty="0"/>
          </a:p>
        </p:txBody>
      </p:sp>
      <p:sp>
        <p:nvSpPr>
          <p:cNvPr id="8" name="TextBox 7"/>
          <p:cNvSpPr txBox="1"/>
          <p:nvPr/>
        </p:nvSpPr>
        <p:spPr>
          <a:xfrm>
            <a:off x="4572000" y="3568132"/>
            <a:ext cx="4572000" cy="584775"/>
          </a:xfrm>
          <a:prstGeom prst="rect">
            <a:avLst/>
          </a:prstGeom>
          <a:noFill/>
        </p:spPr>
        <p:txBody>
          <a:bodyPr wrap="square" rtlCol="0">
            <a:spAutoFit/>
          </a:bodyPr>
          <a:lstStyle/>
          <a:p>
            <a:r>
              <a:rPr lang="en-US" sz="3200" dirty="0" smtClean="0"/>
              <a:t>Word			1</a:t>
            </a:r>
            <a:endParaRPr lang="en-US" sz="3200" dirty="0"/>
          </a:p>
        </p:txBody>
      </p:sp>
      <p:sp>
        <p:nvSpPr>
          <p:cNvPr id="22" name="Rectangle 21"/>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3" name="Rectangle 22"/>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4" name="Rectangle 23"/>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5" name="Rectangle 24"/>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6" name="Rectangle 25"/>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7" name="Rectangle 26"/>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8" name="Multiply 27"/>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9" name="Multiply 28"/>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Multiply 29"/>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1" name="TextBox 30"/>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32" name="Multiply 31"/>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3" name="Multiply 32"/>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4" name="Multiply 33"/>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5" name="TextBox 34"/>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17395593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8" restart="whenNotActive" fill="hold" evtFilter="cancelBubble" nodeType="interactiveSeq">
                <p:stCondLst>
                  <p:cond evt="onClick" delay="0">
                    <p:tgtEl>
                      <p:spTgt spid="23"/>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3"/>
                                        </p:tgtEl>
                                      </p:cBhvr>
                                    </p:animEffect>
                                    <p:set>
                                      <p:cBhvr>
                                        <p:cTn id="13"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4" restart="whenNotActive" fill="hold" evtFilter="cancelBubble" nodeType="interactiveSeq">
                <p:stCondLst>
                  <p:cond evt="onClick" delay="0">
                    <p:tgtEl>
                      <p:spTgt spid="24"/>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4"/>
                                        </p:tgtEl>
                                      </p:cBhvr>
                                    </p:animEffect>
                                    <p:set>
                                      <p:cBhvr>
                                        <p:cTn id="19"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20" restart="whenNotActive" fill="hold" evtFilter="cancelBubble" nodeType="interactiveSeq">
                <p:stCondLst>
                  <p:cond evt="onClick" delay="0">
                    <p:tgtEl>
                      <p:spTgt spid="25"/>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26" restart="whenNotActive" fill="hold" evtFilter="cancelBubble" nodeType="interactiveSeq">
                <p:stCondLst>
                  <p:cond evt="onClick" delay="0">
                    <p:tgtEl>
                      <p:spTgt spid="26"/>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6"/>
                                        </p:tgtEl>
                                      </p:cBhvr>
                                    </p:animEffect>
                                    <p:set>
                                      <p:cBhvr>
                                        <p:cTn id="31"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32" restart="whenNotActive" fill="hold" evtFilter="cancelBubble" nodeType="interactiveSeq">
                <p:stCondLst>
                  <p:cond evt="onClick" delay="0">
                    <p:tgtEl>
                      <p:spTgt spid="27"/>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7"/>
                                        </p:tgtEl>
                                      </p:cBhvr>
                                    </p:animEffect>
                                    <p:set>
                                      <p:cBhvr>
                                        <p:cTn id="37"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38" restart="whenNotActive" fill="hold" evtFilter="cancelBubble" nodeType="interactiveSeq">
                <p:stCondLst>
                  <p:cond evt="onClick" delay="0">
                    <p:tgtEl>
                      <p:spTgt spid="31"/>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childTnLst>
                                </p:cTn>
                              </p:par>
                            </p:childTnLst>
                          </p:cTn>
                        </p:par>
                      </p:childTnLst>
                    </p:cTn>
                  </p:par>
                </p:childTnLst>
              </p:cTn>
              <p:nextCondLst>
                <p:cond evt="onClick" delay="0">
                  <p:tgtEl>
                    <p:spTgt spid="31"/>
                  </p:tgtEl>
                </p:cond>
              </p:nextCondLst>
            </p:seq>
            <p:seq concurrent="1" nextAc="seek">
              <p:cTn id="44" restart="whenNotActive" fill="hold" evtFilter="cancelBubble" nodeType="interactiveSeq">
                <p:stCondLst>
                  <p:cond evt="onClick" delay="0">
                    <p:tgtEl>
                      <p:spTgt spid="28"/>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childTnLst>
                          </p:cTn>
                        </p:par>
                      </p:childTnLst>
                    </p:cTn>
                  </p:par>
                </p:childTnLst>
              </p:cTn>
              <p:nextCondLst>
                <p:cond evt="onClick" delay="0">
                  <p:tgtEl>
                    <p:spTgt spid="28"/>
                  </p:tgtEl>
                </p:cond>
              </p:nextCondLst>
            </p:seq>
            <p:seq concurrent="1" nextAc="seek">
              <p:cTn id="50" restart="whenNotActive" fill="hold" evtFilter="cancelBubble" nodeType="interactiveSeq">
                <p:stCondLst>
                  <p:cond evt="onClick" delay="0">
                    <p:tgtEl>
                      <p:spTgt spid="29"/>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500"/>
                                        <p:tgtEl>
                                          <p:spTgt spid="30"/>
                                        </p:tgtEl>
                                      </p:cBhvr>
                                    </p:animEffect>
                                  </p:childTnLst>
                                </p:cTn>
                              </p:par>
                            </p:childTnLst>
                          </p:cTn>
                        </p:par>
                      </p:childTnLst>
                    </p:cTn>
                  </p:par>
                </p:childTnLst>
              </p:cTn>
              <p:nextCondLst>
                <p:cond evt="onClick" delay="0">
                  <p:tgtEl>
                    <p:spTgt spid="29"/>
                  </p:tgtEl>
                </p:cond>
              </p:nextCondLst>
            </p:seq>
            <p:seq concurrent="1" nextAc="seek">
              <p:cTn id="56" restart="whenNotActive" fill="hold" evtFilter="cancelBubble" nodeType="interactiveSeq">
                <p:stCondLst>
                  <p:cond evt="onClick" delay="0">
                    <p:tgtEl>
                      <p:spTgt spid="35"/>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500"/>
                                        <p:tgtEl>
                                          <p:spTgt spid="32"/>
                                        </p:tgtEl>
                                      </p:cBhvr>
                                    </p:animEffect>
                                  </p:childTnLst>
                                </p:cTn>
                              </p:par>
                            </p:childTnLst>
                          </p:cTn>
                        </p:par>
                      </p:childTnLst>
                    </p:cTn>
                  </p:par>
                </p:childTnLst>
              </p:cTn>
              <p:nextCondLst>
                <p:cond evt="onClick" delay="0">
                  <p:tgtEl>
                    <p:spTgt spid="35"/>
                  </p:tgtEl>
                </p:cond>
              </p:nextCondLst>
            </p:seq>
            <p:seq concurrent="1" nextAc="seek">
              <p:cTn id="62" restart="whenNotActive" fill="hold" evtFilter="cancelBubble" nodeType="interactiveSeq">
                <p:stCondLst>
                  <p:cond evt="onClick" delay="0">
                    <p:tgtEl>
                      <p:spTgt spid="3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fade">
                                      <p:cBhvr>
                                        <p:cTn id="67" dur="500"/>
                                        <p:tgtEl>
                                          <p:spTgt spid="33"/>
                                        </p:tgtEl>
                                      </p:cBhvr>
                                    </p:animEffect>
                                  </p:childTnLst>
                                </p:cTn>
                              </p:par>
                            </p:childTnLst>
                          </p:cTn>
                        </p:par>
                      </p:childTnLst>
                    </p:cTn>
                  </p:par>
                </p:childTnLst>
              </p:cTn>
              <p:nextCondLst>
                <p:cond evt="onClick" delay="0">
                  <p:tgtEl>
                    <p:spTgt spid="32"/>
                  </p:tgtEl>
                </p:cond>
              </p:nextCondLst>
            </p:seq>
            <p:seq concurrent="1" nextAc="seek">
              <p:cTn id="68" restart="whenNotActive" fill="hold" evtFilter="cancelBubble" nodeType="interactiveSeq">
                <p:stCondLst>
                  <p:cond evt="onClick" delay="0">
                    <p:tgtEl>
                      <p:spTgt spid="33"/>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childTnLst>
                                </p:cTn>
                              </p:par>
                            </p:childTnLst>
                          </p:cTn>
                        </p:par>
                      </p:childTnLst>
                    </p:cTn>
                  </p:par>
                </p:childTnLst>
              </p:cTn>
              <p:nextCondLst>
                <p:cond evt="onClick" delay="0">
                  <p:tgtEl>
                    <p:spTgt spid="33"/>
                  </p:tgtEl>
                </p:cond>
              </p:nextCondLst>
            </p:seq>
          </p:childTnLst>
        </p:cTn>
      </p:par>
    </p:tnLst>
    <p:bldLst>
      <p:bldP spid="22" grpId="0" animBg="1"/>
      <p:bldP spid="23" grpId="0" animBg="1"/>
      <p:bldP spid="24" grpId="0" animBg="1"/>
      <p:bldP spid="25" grpId="0" animBg="1"/>
      <p:bldP spid="26" grpId="0" animBg="1"/>
      <p:bldP spid="27" grpId="0" animBg="1"/>
      <p:bldP spid="28" grpId="0" animBg="1"/>
      <p:bldP spid="29" grpId="0" animBg="1"/>
      <p:bldP spid="30" grpId="0" animBg="1"/>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315200" cy="925497"/>
          </a:xfrm>
        </p:spPr>
        <p:txBody>
          <a:bodyPr/>
          <a:lstStyle/>
          <a:p>
            <a:r>
              <a:rPr lang="en-US" dirty="0" smtClean="0"/>
              <a:t>Instructions</a:t>
            </a:r>
            <a:endParaRPr lang="en-US" dirty="0"/>
          </a:p>
        </p:txBody>
      </p:sp>
      <p:sp>
        <p:nvSpPr>
          <p:cNvPr id="3" name="Content Placeholder 2"/>
          <p:cNvSpPr>
            <a:spLocks noGrp="1"/>
          </p:cNvSpPr>
          <p:nvPr>
            <p:ph idx="1"/>
          </p:nvPr>
        </p:nvSpPr>
        <p:spPr>
          <a:xfrm>
            <a:off x="914400" y="1066800"/>
            <a:ext cx="7315200" cy="5486399"/>
          </a:xfrm>
        </p:spPr>
        <p:txBody>
          <a:bodyPr>
            <a:normAutofit/>
          </a:bodyPr>
          <a:lstStyle/>
          <a:p>
            <a:r>
              <a:rPr lang="en-US" dirty="0" smtClean="0"/>
              <a:t>Survey 100 students using Survey Monkey.</a:t>
            </a:r>
          </a:p>
          <a:p>
            <a:r>
              <a:rPr lang="en-US" dirty="0" smtClean="0"/>
              <a:t>Create a spreadsheet with all the answers</a:t>
            </a:r>
          </a:p>
          <a:p>
            <a:r>
              <a:rPr lang="en-US" dirty="0" smtClean="0"/>
              <a:t>Add the questions and answers into the website. </a:t>
            </a:r>
          </a:p>
          <a:p>
            <a:r>
              <a:rPr lang="en-US" dirty="0" smtClean="0"/>
              <a:t>Start each question with “We as 100 students…”</a:t>
            </a:r>
          </a:p>
          <a:p>
            <a:r>
              <a:rPr lang="en-US" dirty="0" smtClean="0"/>
              <a:t>Students use buzzers or flashlights to show they want to answer first. </a:t>
            </a:r>
          </a:p>
          <a:p>
            <a:pPr lvl="1"/>
            <a:r>
              <a:rPr lang="en-US" dirty="0" smtClean="0"/>
              <a:t>Which ever student is either buzzes or turns on the flashlight first answers first.</a:t>
            </a:r>
          </a:p>
          <a:p>
            <a:r>
              <a:rPr lang="en-US" dirty="0" smtClean="0"/>
              <a:t>If the student is correct click on the correct rectangle to show the answer and points. </a:t>
            </a:r>
          </a:p>
          <a:p>
            <a:r>
              <a:rPr lang="en-US" dirty="0" smtClean="0"/>
              <a:t>If the student is wrong, click on the team number for the first “X”, click on the first “X” for the second “X”, click on the second “X” for the third “X”. </a:t>
            </a:r>
          </a:p>
          <a:p>
            <a:r>
              <a:rPr lang="en-US" dirty="0" smtClean="0"/>
              <a:t>Have students keep track of team points on dry erase markers. </a:t>
            </a:r>
          </a:p>
          <a:p>
            <a:pPr lvl="1"/>
            <a:r>
              <a:rPr lang="en-US" dirty="0" smtClean="0"/>
              <a:t>Whichever team reaches 300 points first wins!</a:t>
            </a:r>
          </a:p>
        </p:txBody>
      </p:sp>
    </p:spTree>
    <p:extLst>
      <p:ext uri="{BB962C8B-B14F-4D97-AF65-F5344CB8AC3E}">
        <p14:creationId xmlns:p14="http://schemas.microsoft.com/office/powerpoint/2010/main" val="2916486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1200329"/>
          </a:xfrm>
          <a:prstGeom prst="rect">
            <a:avLst/>
          </a:prstGeom>
          <a:noFill/>
        </p:spPr>
        <p:txBody>
          <a:bodyPr wrap="square" rtlCol="0">
            <a:spAutoFit/>
          </a:bodyPr>
          <a:lstStyle/>
          <a:p>
            <a:pPr algn="ctr"/>
            <a:r>
              <a:rPr lang="en-US" sz="3600" dirty="0" smtClean="0"/>
              <a:t>What is the best operating system for a computer?</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smtClean="0"/>
              <a:t>Windows  7	14</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Windows 		13</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XP		  	  5</a:t>
            </a:r>
            <a:endParaRPr lang="en-US" sz="3200" dirty="0"/>
          </a:p>
        </p:txBody>
      </p:sp>
      <p:sp>
        <p:nvSpPr>
          <p:cNvPr id="6" name="TextBox 5"/>
          <p:cNvSpPr txBox="1"/>
          <p:nvPr/>
        </p:nvSpPr>
        <p:spPr>
          <a:xfrm>
            <a:off x="4572000" y="2426911"/>
            <a:ext cx="4343400" cy="584775"/>
          </a:xfrm>
          <a:prstGeom prst="rect">
            <a:avLst/>
          </a:prstGeom>
          <a:noFill/>
        </p:spPr>
        <p:txBody>
          <a:bodyPr wrap="square" rtlCol="0">
            <a:spAutoFit/>
          </a:bodyPr>
          <a:lstStyle/>
          <a:p>
            <a:r>
              <a:rPr lang="en-US" sz="3200" dirty="0" smtClean="0"/>
              <a:t>I don’t know		3</a:t>
            </a:r>
            <a:endParaRPr lang="en-US" sz="3200" dirty="0"/>
          </a:p>
        </p:txBody>
      </p:sp>
      <p:sp>
        <p:nvSpPr>
          <p:cNvPr id="7" name="TextBox 6"/>
          <p:cNvSpPr txBox="1"/>
          <p:nvPr/>
        </p:nvSpPr>
        <p:spPr>
          <a:xfrm>
            <a:off x="4572000" y="3003321"/>
            <a:ext cx="4343400" cy="584775"/>
          </a:xfrm>
          <a:prstGeom prst="rect">
            <a:avLst/>
          </a:prstGeom>
          <a:noFill/>
        </p:spPr>
        <p:txBody>
          <a:bodyPr wrap="square" rtlCol="0">
            <a:spAutoFit/>
          </a:bodyPr>
          <a:lstStyle/>
          <a:p>
            <a:r>
              <a:rPr lang="en-US" sz="3200" dirty="0" smtClean="0"/>
              <a:t>Linux				2</a:t>
            </a:r>
            <a:endParaRPr lang="en-US" sz="3200" dirty="0"/>
          </a:p>
        </p:txBody>
      </p:sp>
      <p:sp>
        <p:nvSpPr>
          <p:cNvPr id="8" name="TextBox 7"/>
          <p:cNvSpPr txBox="1"/>
          <p:nvPr/>
        </p:nvSpPr>
        <p:spPr>
          <a:xfrm>
            <a:off x="4572000" y="3568132"/>
            <a:ext cx="4343400" cy="584775"/>
          </a:xfrm>
          <a:prstGeom prst="rect">
            <a:avLst/>
          </a:prstGeom>
          <a:noFill/>
        </p:spPr>
        <p:txBody>
          <a:bodyPr wrap="square" rtlCol="0">
            <a:spAutoFit/>
          </a:bodyPr>
          <a:lstStyle/>
          <a:p>
            <a:r>
              <a:rPr lang="en-US" sz="3200" dirty="0" smtClean="0"/>
              <a:t>Mac				2</a:t>
            </a:r>
            <a:endParaRPr lang="en-US" sz="3200" dirty="0"/>
          </a:p>
        </p:txBody>
      </p:sp>
      <p:sp>
        <p:nvSpPr>
          <p:cNvPr id="9" name="Rectangle 8"/>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0" name="Rectangle 9"/>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1" name="Rectangle 10"/>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2" name="Rectangle 11"/>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3" name="Rectangle 12"/>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4" name="Rectangle 13"/>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5" name="Multiply 14"/>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6" name="Multiply 15"/>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7" name="Multiply 16"/>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8" name="TextBox 17"/>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20" name="Multiply 19"/>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1" name="Multiply 20"/>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2" name="Multiply 21"/>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3" name="TextBox 22"/>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236852862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4" restart="whenNotActive" fill="hold" evtFilter="cancelBubble" nodeType="interactiveSeq">
                <p:stCondLst>
                  <p:cond evt="onClick" delay="0">
                    <p:tgtEl>
                      <p:spTgt spid="11"/>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1"/>
                                        </p:tgtEl>
                                      </p:cBhvr>
                                    </p:animEffect>
                                    <p:set>
                                      <p:cBhvr>
                                        <p:cTn id="19"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20" restart="whenNotActive" fill="hold" evtFilter="cancelBubble" nodeType="interactiveSeq">
                <p:stCondLst>
                  <p:cond evt="onClick" delay="0">
                    <p:tgtEl>
                      <p:spTgt spid="12"/>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2"/>
                                        </p:tgtEl>
                                      </p:cBhvr>
                                    </p:animEffect>
                                    <p:set>
                                      <p:cBhvr>
                                        <p:cTn id="25"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26" restart="whenNotActive" fill="hold" evtFilter="cancelBubble" nodeType="interactiveSeq">
                <p:stCondLst>
                  <p:cond evt="onClick" delay="0">
                    <p:tgtEl>
                      <p:spTgt spid="13"/>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3"/>
                                        </p:tgtEl>
                                      </p:cBhvr>
                                    </p:animEffect>
                                    <p:set>
                                      <p:cBhvr>
                                        <p:cTn id="31"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32" restart="whenNotActive" fill="hold" evtFilter="cancelBubble" nodeType="interactiveSeq">
                <p:stCondLst>
                  <p:cond evt="onClick" delay="0">
                    <p:tgtEl>
                      <p:spTgt spid="14"/>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4"/>
                                        </p:tgtEl>
                                      </p:cBhvr>
                                    </p:animEffect>
                                    <p:set>
                                      <p:cBhvr>
                                        <p:cTn id="37"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38" restart="whenNotActive" fill="hold" evtFilter="cancelBubble" nodeType="interactiveSeq">
                <p:stCondLst>
                  <p:cond evt="onClick" delay="0">
                    <p:tgtEl>
                      <p:spTgt spid="18"/>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childTnLst>
                                </p:cTn>
                              </p:par>
                            </p:childTnLst>
                          </p:cTn>
                        </p:par>
                      </p:childTnLst>
                    </p:cTn>
                  </p:par>
                </p:childTnLst>
              </p:cTn>
              <p:nextCondLst>
                <p:cond evt="onClick" delay="0">
                  <p:tgtEl>
                    <p:spTgt spid="18"/>
                  </p:tgtEl>
                </p:cond>
              </p:nextCondLst>
            </p:seq>
            <p:seq concurrent="1" nextAc="seek">
              <p:cTn id="44" restart="whenNotActive" fill="hold" evtFilter="cancelBubble" nodeType="interactiveSeq">
                <p:stCondLst>
                  <p:cond evt="onClick" delay="0">
                    <p:tgtEl>
                      <p:spTgt spid="15"/>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childTnLst>
                                </p:cTn>
                              </p:par>
                            </p:childTnLst>
                          </p:cTn>
                        </p:par>
                      </p:childTnLst>
                    </p:cTn>
                  </p:par>
                </p:childTnLst>
              </p:cTn>
              <p:nextCondLst>
                <p:cond evt="onClick" delay="0">
                  <p:tgtEl>
                    <p:spTgt spid="15"/>
                  </p:tgtEl>
                </p:cond>
              </p:nextCondLst>
            </p:seq>
            <p:seq concurrent="1" nextAc="seek">
              <p:cTn id="50" restart="whenNotActive" fill="hold" evtFilter="cancelBubble" nodeType="interactiveSeq">
                <p:stCondLst>
                  <p:cond evt="onClick" delay="0">
                    <p:tgtEl>
                      <p:spTgt spid="16"/>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childTnLst>
                          </p:cTn>
                        </p:par>
                      </p:childTnLst>
                    </p:cTn>
                  </p:par>
                </p:childTnLst>
              </p:cTn>
              <p:nextCondLst>
                <p:cond evt="onClick" delay="0">
                  <p:tgtEl>
                    <p:spTgt spid="16"/>
                  </p:tgtEl>
                </p:cond>
              </p:nextCondLst>
            </p:seq>
            <p:seq concurrent="1" nextAc="seek">
              <p:cTn id="56" restart="whenNotActive" fill="hold" evtFilter="cancelBubble" nodeType="interactiveSeq">
                <p:stCondLst>
                  <p:cond evt="onClick" delay="0">
                    <p:tgtEl>
                      <p:spTgt spid="23"/>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500"/>
                                        <p:tgtEl>
                                          <p:spTgt spid="20"/>
                                        </p:tgtEl>
                                      </p:cBhvr>
                                    </p:animEffect>
                                  </p:childTnLst>
                                </p:cTn>
                              </p:par>
                            </p:childTnLst>
                          </p:cTn>
                        </p:par>
                      </p:childTnLst>
                    </p:cTn>
                  </p:par>
                </p:childTnLst>
              </p:cTn>
              <p:nextCondLst>
                <p:cond evt="onClick" delay="0">
                  <p:tgtEl>
                    <p:spTgt spid="23"/>
                  </p:tgtEl>
                </p:cond>
              </p:nextCondLst>
            </p:seq>
            <p:seq concurrent="1" nextAc="seek">
              <p:cTn id="62" restart="whenNotActive" fill="hold" evtFilter="cancelBubble" nodeType="interactiveSeq">
                <p:stCondLst>
                  <p:cond evt="onClick" delay="0">
                    <p:tgtEl>
                      <p:spTgt spid="20"/>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fade">
                                      <p:cBhvr>
                                        <p:cTn id="67" dur="500"/>
                                        <p:tgtEl>
                                          <p:spTgt spid="21"/>
                                        </p:tgtEl>
                                      </p:cBhvr>
                                    </p:animEffect>
                                  </p:childTnLst>
                                </p:cTn>
                              </p:par>
                            </p:childTnLst>
                          </p:cTn>
                        </p:par>
                      </p:childTnLst>
                    </p:cTn>
                  </p:par>
                </p:childTnLst>
              </p:cTn>
              <p:nextCondLst>
                <p:cond evt="onClick" delay="0">
                  <p:tgtEl>
                    <p:spTgt spid="20"/>
                  </p:tgtEl>
                </p:cond>
              </p:nextCondLst>
            </p:seq>
            <p:seq concurrent="1" nextAc="seek">
              <p:cTn id="68" restart="whenNotActive" fill="hold" evtFilter="cancelBubble" nodeType="interactiveSeq">
                <p:stCondLst>
                  <p:cond evt="onClick" delay="0">
                    <p:tgtEl>
                      <p:spTgt spid="21"/>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500"/>
                                        <p:tgtEl>
                                          <p:spTgt spid="22"/>
                                        </p:tgtEl>
                                      </p:cBhvr>
                                    </p:animEffect>
                                  </p:childTnLst>
                                </p:cTn>
                              </p:par>
                            </p:childTnLst>
                          </p:cTn>
                        </p:par>
                      </p:childTnLst>
                    </p:cTn>
                  </p:par>
                </p:childTnLst>
              </p:cTn>
              <p:nextCondLst>
                <p:cond evt="onClick" delay="0">
                  <p:tgtEl>
                    <p:spTgt spid="21"/>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20" grpId="0" animBg="1"/>
      <p:bldP spid="21"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1200329"/>
          </a:xfrm>
          <a:prstGeom prst="rect">
            <a:avLst/>
          </a:prstGeom>
          <a:noFill/>
        </p:spPr>
        <p:txBody>
          <a:bodyPr wrap="square" rtlCol="0">
            <a:spAutoFit/>
          </a:bodyPr>
          <a:lstStyle/>
          <a:p>
            <a:pPr algn="ctr"/>
            <a:r>
              <a:rPr lang="en-US" sz="3600" dirty="0" smtClean="0"/>
              <a:t>What is the best laptop manufacturer?</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smtClean="0"/>
              <a:t>HP			12</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Dell			11</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Apple		 6</a:t>
            </a:r>
            <a:endParaRPr lang="en-US" sz="3200" dirty="0"/>
          </a:p>
        </p:txBody>
      </p:sp>
      <p:sp>
        <p:nvSpPr>
          <p:cNvPr id="6" name="TextBox 5"/>
          <p:cNvSpPr txBox="1"/>
          <p:nvPr/>
        </p:nvSpPr>
        <p:spPr>
          <a:xfrm>
            <a:off x="4572000" y="2418546"/>
            <a:ext cx="4343400" cy="584775"/>
          </a:xfrm>
          <a:prstGeom prst="rect">
            <a:avLst/>
          </a:prstGeom>
          <a:noFill/>
        </p:spPr>
        <p:txBody>
          <a:bodyPr wrap="square" rtlCol="0">
            <a:spAutoFit/>
          </a:bodyPr>
          <a:lstStyle/>
          <a:p>
            <a:r>
              <a:rPr lang="en-US" sz="3200" dirty="0" smtClean="0"/>
              <a:t>Lenovo			3</a:t>
            </a:r>
            <a:endParaRPr lang="en-US" sz="3200" dirty="0"/>
          </a:p>
        </p:txBody>
      </p:sp>
      <p:sp>
        <p:nvSpPr>
          <p:cNvPr id="7" name="TextBox 6"/>
          <p:cNvSpPr txBox="1"/>
          <p:nvPr/>
        </p:nvSpPr>
        <p:spPr>
          <a:xfrm>
            <a:off x="4533900" y="3003321"/>
            <a:ext cx="4610100" cy="584775"/>
          </a:xfrm>
          <a:prstGeom prst="rect">
            <a:avLst/>
          </a:prstGeom>
          <a:noFill/>
        </p:spPr>
        <p:txBody>
          <a:bodyPr wrap="square" rtlCol="0">
            <a:spAutoFit/>
          </a:bodyPr>
          <a:lstStyle/>
          <a:p>
            <a:r>
              <a:rPr lang="en-US" sz="3200" dirty="0" smtClean="0"/>
              <a:t>Asus				2</a:t>
            </a:r>
            <a:endParaRPr lang="en-US" sz="3200" dirty="0"/>
          </a:p>
        </p:txBody>
      </p:sp>
      <p:sp>
        <p:nvSpPr>
          <p:cNvPr id="8" name="TextBox 7"/>
          <p:cNvSpPr txBox="1"/>
          <p:nvPr/>
        </p:nvSpPr>
        <p:spPr>
          <a:xfrm>
            <a:off x="4572000" y="3568132"/>
            <a:ext cx="4572000" cy="584775"/>
          </a:xfrm>
          <a:prstGeom prst="rect">
            <a:avLst/>
          </a:prstGeom>
          <a:noFill/>
        </p:spPr>
        <p:txBody>
          <a:bodyPr wrap="square" rtlCol="0">
            <a:spAutoFit/>
          </a:bodyPr>
          <a:lstStyle/>
          <a:p>
            <a:r>
              <a:rPr lang="en-US" sz="3200" dirty="0" smtClean="0"/>
              <a:t>Sony			2</a:t>
            </a:r>
            <a:endParaRPr lang="en-US" sz="3200" dirty="0"/>
          </a:p>
        </p:txBody>
      </p:sp>
      <p:sp>
        <p:nvSpPr>
          <p:cNvPr id="15" name="Rectangle 14"/>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6" name="Rectangle 15"/>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7" name="Rectangle 16"/>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8" name="Rectangle 17"/>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9" name="Rectangle 18"/>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0" name="Rectangle 19"/>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3" name="Multiply 22"/>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4" name="Multiply 23"/>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5" name="Multiply 24"/>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6" name="TextBox 25"/>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27" name="Multiply 26"/>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8" name="Multiply 27"/>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9" name="Multiply 28"/>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TextBox 29"/>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301819213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8" restart="whenNotActive" fill="hold" evtFilter="cancelBubble" nodeType="interactiveSeq">
                <p:stCondLst>
                  <p:cond evt="onClick" delay="0">
                    <p:tgtEl>
                      <p:spTgt spid="16"/>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6"/>
                                        </p:tgtEl>
                                      </p:cBhvr>
                                    </p:animEffect>
                                    <p:set>
                                      <p:cBhvr>
                                        <p:cTn id="13"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14" restart="whenNotActive" fill="hold" evtFilter="cancelBubble" nodeType="interactiveSeq">
                <p:stCondLst>
                  <p:cond evt="onClick" delay="0">
                    <p:tgtEl>
                      <p:spTgt spid="17"/>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7"/>
                                        </p:tgtEl>
                                      </p:cBhvr>
                                    </p:animEffect>
                                    <p:set>
                                      <p:cBhvr>
                                        <p:cTn id="19"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20" restart="whenNotActive" fill="hold" evtFilter="cancelBubble" nodeType="interactiveSeq">
                <p:stCondLst>
                  <p:cond evt="onClick" delay="0">
                    <p:tgtEl>
                      <p:spTgt spid="18"/>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8"/>
                                        </p:tgtEl>
                                      </p:cBhvr>
                                    </p:animEffect>
                                    <p:set>
                                      <p:cBhvr>
                                        <p:cTn id="25"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6" restart="whenNotActive" fill="hold" evtFilter="cancelBubble" nodeType="interactiveSeq">
                <p:stCondLst>
                  <p:cond evt="onClick" delay="0">
                    <p:tgtEl>
                      <p:spTgt spid="19"/>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9"/>
                                        </p:tgtEl>
                                      </p:cBhvr>
                                    </p:animEffect>
                                    <p:set>
                                      <p:cBhvr>
                                        <p:cTn id="31"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32" restart="whenNotActive" fill="hold" evtFilter="cancelBubble" nodeType="interactiveSeq">
                <p:stCondLst>
                  <p:cond evt="onClick" delay="0">
                    <p:tgtEl>
                      <p:spTgt spid="20"/>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0"/>
                                        </p:tgtEl>
                                      </p:cBhvr>
                                    </p:animEffect>
                                    <p:set>
                                      <p:cBhvr>
                                        <p:cTn id="37"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38" restart="whenNotActive" fill="hold" evtFilter="cancelBubble" nodeType="interactiveSeq">
                <p:stCondLst>
                  <p:cond evt="onClick" delay="0">
                    <p:tgtEl>
                      <p:spTgt spid="26"/>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500"/>
                                        <p:tgtEl>
                                          <p:spTgt spid="23"/>
                                        </p:tgtEl>
                                      </p:cBhvr>
                                    </p:animEffect>
                                  </p:childTnLst>
                                </p:cTn>
                              </p:par>
                            </p:childTnLst>
                          </p:cTn>
                        </p:par>
                      </p:childTnLst>
                    </p:cTn>
                  </p:par>
                </p:childTnLst>
              </p:cTn>
              <p:nextCondLst>
                <p:cond evt="onClick" delay="0">
                  <p:tgtEl>
                    <p:spTgt spid="26"/>
                  </p:tgtEl>
                </p:cond>
              </p:nextCondLst>
            </p:seq>
            <p:seq concurrent="1" nextAc="seek">
              <p:cTn id="44" restart="whenNotActive" fill="hold" evtFilter="cancelBubble" nodeType="interactiveSeq">
                <p:stCondLst>
                  <p:cond evt="onClick" delay="0">
                    <p:tgtEl>
                      <p:spTgt spid="23"/>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childTnLst>
                          </p:cTn>
                        </p:par>
                      </p:childTnLst>
                    </p:cTn>
                  </p:par>
                </p:childTnLst>
              </p:cTn>
              <p:nextCondLst>
                <p:cond evt="onClick" delay="0">
                  <p:tgtEl>
                    <p:spTgt spid="23"/>
                  </p:tgtEl>
                </p:cond>
              </p:nextCondLst>
            </p:seq>
            <p:seq concurrent="1" nextAc="seek">
              <p:cTn id="50" restart="whenNotActive" fill="hold" evtFilter="cancelBubble" nodeType="interactiveSeq">
                <p:stCondLst>
                  <p:cond evt="onClick" delay="0">
                    <p:tgtEl>
                      <p:spTgt spid="24"/>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500"/>
                                        <p:tgtEl>
                                          <p:spTgt spid="25"/>
                                        </p:tgtEl>
                                      </p:cBhvr>
                                    </p:animEffect>
                                  </p:childTnLst>
                                </p:cTn>
                              </p:par>
                            </p:childTnLst>
                          </p:cTn>
                        </p:par>
                      </p:childTnLst>
                    </p:cTn>
                  </p:par>
                </p:childTnLst>
              </p:cTn>
              <p:nextCondLst>
                <p:cond evt="onClick" delay="0">
                  <p:tgtEl>
                    <p:spTgt spid="24"/>
                  </p:tgtEl>
                </p:cond>
              </p:nextCondLst>
            </p:seq>
            <p:seq concurrent="1" nextAc="seek">
              <p:cTn id="56" restart="whenNotActive" fill="hold" evtFilter="cancelBubble" nodeType="interactiveSeq">
                <p:stCondLst>
                  <p:cond evt="onClick" delay="0">
                    <p:tgtEl>
                      <p:spTgt spid="30"/>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500"/>
                                        <p:tgtEl>
                                          <p:spTgt spid="27"/>
                                        </p:tgtEl>
                                      </p:cBhvr>
                                    </p:animEffect>
                                  </p:childTnLst>
                                </p:cTn>
                              </p:par>
                            </p:childTnLst>
                          </p:cTn>
                        </p:par>
                      </p:childTnLst>
                    </p:cTn>
                  </p:par>
                </p:childTnLst>
              </p:cTn>
              <p:nextCondLst>
                <p:cond evt="onClick" delay="0">
                  <p:tgtEl>
                    <p:spTgt spid="30"/>
                  </p:tgtEl>
                </p:cond>
              </p:nextCondLst>
            </p:seq>
            <p:seq concurrent="1" nextAc="seek">
              <p:cTn id="62" restart="whenNotActive" fill="hold" evtFilter="cancelBubble" nodeType="interactiveSeq">
                <p:stCondLst>
                  <p:cond evt="onClick" delay="0">
                    <p:tgtEl>
                      <p:spTgt spid="27"/>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500"/>
                                        <p:tgtEl>
                                          <p:spTgt spid="28"/>
                                        </p:tgtEl>
                                      </p:cBhvr>
                                    </p:animEffect>
                                  </p:childTnLst>
                                </p:cTn>
                              </p:par>
                            </p:childTnLst>
                          </p:cTn>
                        </p:par>
                      </p:childTnLst>
                    </p:cTn>
                  </p:par>
                </p:childTnLst>
              </p:cTn>
              <p:nextCondLst>
                <p:cond evt="onClick" delay="0">
                  <p:tgtEl>
                    <p:spTgt spid="27"/>
                  </p:tgtEl>
                </p:cond>
              </p:nextCondLst>
            </p:seq>
            <p:seq concurrent="1" nextAc="seek">
              <p:cTn id="68" restart="whenNotActive" fill="hold" evtFilter="cancelBubble" nodeType="interactiveSeq">
                <p:stCondLst>
                  <p:cond evt="onClick" delay="0">
                    <p:tgtEl>
                      <p:spTgt spid="28"/>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500"/>
                                        <p:tgtEl>
                                          <p:spTgt spid="29"/>
                                        </p:tgtEl>
                                      </p:cBhvr>
                                    </p:animEffect>
                                  </p:childTnLst>
                                </p:cTn>
                              </p:par>
                            </p:childTnLst>
                          </p:cTn>
                        </p:par>
                      </p:childTnLst>
                    </p:cTn>
                  </p:par>
                </p:childTnLst>
              </p:cTn>
              <p:nextCondLst>
                <p:cond evt="onClick" delay="0">
                  <p:tgtEl>
                    <p:spTgt spid="28"/>
                  </p:tgtEl>
                </p:cond>
              </p:nextCondLst>
            </p:seq>
          </p:childTnLst>
        </p:cTn>
      </p:par>
    </p:tnLst>
    <p:bldLst>
      <p:bldP spid="15" grpId="0" animBg="1"/>
      <p:bldP spid="16" grpId="0" animBg="1"/>
      <p:bldP spid="17" grpId="0" animBg="1"/>
      <p:bldP spid="18" grpId="0" animBg="1"/>
      <p:bldP spid="19" grpId="0" animBg="1"/>
      <p:bldP spid="20" grpId="0" animBg="1"/>
      <p:bldP spid="23" grpId="0" animBg="1"/>
      <p:bldP spid="24" grpId="0" animBg="1"/>
      <p:bldP spid="25" grpId="0" animBg="1"/>
      <p:bldP spid="27" grpId="0" animBg="1"/>
      <p:bldP spid="28"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1200329"/>
          </a:xfrm>
          <a:prstGeom prst="rect">
            <a:avLst/>
          </a:prstGeom>
          <a:noFill/>
        </p:spPr>
        <p:txBody>
          <a:bodyPr wrap="square" rtlCol="0">
            <a:spAutoFit/>
          </a:bodyPr>
          <a:lstStyle/>
          <a:p>
            <a:pPr algn="ctr"/>
            <a:r>
              <a:rPr lang="en-US" sz="3600" dirty="0" smtClean="0"/>
              <a:t>How many TVs are in the average home?</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a:t>T</a:t>
            </a:r>
            <a:r>
              <a:rPr lang="en-US" sz="3200" dirty="0" smtClean="0"/>
              <a:t>hree		17</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Two			 9</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One			 8</a:t>
            </a:r>
            <a:endParaRPr lang="en-US" sz="3200" dirty="0"/>
          </a:p>
        </p:txBody>
      </p:sp>
      <p:sp>
        <p:nvSpPr>
          <p:cNvPr id="6" name="TextBox 5"/>
          <p:cNvSpPr txBox="1"/>
          <p:nvPr/>
        </p:nvSpPr>
        <p:spPr>
          <a:xfrm>
            <a:off x="4572000" y="2418546"/>
            <a:ext cx="4343400" cy="584775"/>
          </a:xfrm>
          <a:prstGeom prst="rect">
            <a:avLst/>
          </a:prstGeom>
          <a:noFill/>
        </p:spPr>
        <p:txBody>
          <a:bodyPr wrap="square" rtlCol="0">
            <a:spAutoFit/>
          </a:bodyPr>
          <a:lstStyle/>
          <a:p>
            <a:r>
              <a:rPr lang="en-US" sz="3200" dirty="0" smtClean="0"/>
              <a:t>Four				4</a:t>
            </a:r>
            <a:endParaRPr lang="en-US" sz="3200" dirty="0"/>
          </a:p>
        </p:txBody>
      </p:sp>
      <p:sp>
        <p:nvSpPr>
          <p:cNvPr id="7" name="TextBox 6"/>
          <p:cNvSpPr txBox="1"/>
          <p:nvPr/>
        </p:nvSpPr>
        <p:spPr>
          <a:xfrm>
            <a:off x="4533900" y="3003321"/>
            <a:ext cx="4610100" cy="584775"/>
          </a:xfrm>
          <a:prstGeom prst="rect">
            <a:avLst/>
          </a:prstGeom>
          <a:noFill/>
        </p:spPr>
        <p:txBody>
          <a:bodyPr wrap="square" rtlCol="0">
            <a:spAutoFit/>
          </a:bodyPr>
          <a:lstStyle/>
          <a:p>
            <a:r>
              <a:rPr lang="en-US" sz="3200" dirty="0" smtClean="0"/>
              <a:t>Five				2</a:t>
            </a:r>
            <a:endParaRPr lang="en-US" sz="3200" dirty="0"/>
          </a:p>
        </p:txBody>
      </p:sp>
      <p:sp>
        <p:nvSpPr>
          <p:cNvPr id="8" name="TextBox 7"/>
          <p:cNvSpPr txBox="1"/>
          <p:nvPr/>
        </p:nvSpPr>
        <p:spPr>
          <a:xfrm>
            <a:off x="4572000" y="3568132"/>
            <a:ext cx="4572000" cy="584775"/>
          </a:xfrm>
          <a:prstGeom prst="rect">
            <a:avLst/>
          </a:prstGeom>
          <a:noFill/>
        </p:spPr>
        <p:txBody>
          <a:bodyPr wrap="square" rtlCol="0">
            <a:spAutoFit/>
          </a:bodyPr>
          <a:lstStyle/>
          <a:p>
            <a:r>
              <a:rPr lang="en-US" sz="3200" dirty="0" smtClean="0"/>
              <a:t>Six				1</a:t>
            </a:r>
            <a:endParaRPr lang="en-US" sz="3200" dirty="0"/>
          </a:p>
        </p:txBody>
      </p:sp>
      <p:sp>
        <p:nvSpPr>
          <p:cNvPr id="22" name="Rectangle 21"/>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3" name="Rectangle 22"/>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4" name="Rectangle 23"/>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5" name="Rectangle 24"/>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6" name="Rectangle 25"/>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7" name="Rectangle 26"/>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8" name="Multiply 27"/>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9" name="Multiply 28"/>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Multiply 29"/>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1" name="TextBox 30"/>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32" name="Multiply 31"/>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3" name="Multiply 32"/>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4" name="Multiply 33"/>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5" name="TextBox 34"/>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264175786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8" restart="whenNotActive" fill="hold" evtFilter="cancelBubble" nodeType="interactiveSeq">
                <p:stCondLst>
                  <p:cond evt="onClick" delay="0">
                    <p:tgtEl>
                      <p:spTgt spid="23"/>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3"/>
                                        </p:tgtEl>
                                      </p:cBhvr>
                                    </p:animEffect>
                                    <p:set>
                                      <p:cBhvr>
                                        <p:cTn id="13"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4" restart="whenNotActive" fill="hold" evtFilter="cancelBubble" nodeType="interactiveSeq">
                <p:stCondLst>
                  <p:cond evt="onClick" delay="0">
                    <p:tgtEl>
                      <p:spTgt spid="24"/>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4"/>
                                        </p:tgtEl>
                                      </p:cBhvr>
                                    </p:animEffect>
                                    <p:set>
                                      <p:cBhvr>
                                        <p:cTn id="19"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20" restart="whenNotActive" fill="hold" evtFilter="cancelBubble" nodeType="interactiveSeq">
                <p:stCondLst>
                  <p:cond evt="onClick" delay="0">
                    <p:tgtEl>
                      <p:spTgt spid="25"/>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26" restart="whenNotActive" fill="hold" evtFilter="cancelBubble" nodeType="interactiveSeq">
                <p:stCondLst>
                  <p:cond evt="onClick" delay="0">
                    <p:tgtEl>
                      <p:spTgt spid="26"/>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6"/>
                                        </p:tgtEl>
                                      </p:cBhvr>
                                    </p:animEffect>
                                    <p:set>
                                      <p:cBhvr>
                                        <p:cTn id="31"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32" restart="whenNotActive" fill="hold" evtFilter="cancelBubble" nodeType="interactiveSeq">
                <p:stCondLst>
                  <p:cond evt="onClick" delay="0">
                    <p:tgtEl>
                      <p:spTgt spid="27"/>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7"/>
                                        </p:tgtEl>
                                      </p:cBhvr>
                                    </p:animEffect>
                                    <p:set>
                                      <p:cBhvr>
                                        <p:cTn id="37"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38" restart="whenNotActive" fill="hold" evtFilter="cancelBubble" nodeType="interactiveSeq">
                <p:stCondLst>
                  <p:cond evt="onClick" delay="0">
                    <p:tgtEl>
                      <p:spTgt spid="31"/>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childTnLst>
                                </p:cTn>
                              </p:par>
                            </p:childTnLst>
                          </p:cTn>
                        </p:par>
                      </p:childTnLst>
                    </p:cTn>
                  </p:par>
                </p:childTnLst>
              </p:cTn>
              <p:nextCondLst>
                <p:cond evt="onClick" delay="0">
                  <p:tgtEl>
                    <p:spTgt spid="31"/>
                  </p:tgtEl>
                </p:cond>
              </p:nextCondLst>
            </p:seq>
            <p:seq concurrent="1" nextAc="seek">
              <p:cTn id="44" restart="whenNotActive" fill="hold" evtFilter="cancelBubble" nodeType="interactiveSeq">
                <p:stCondLst>
                  <p:cond evt="onClick" delay="0">
                    <p:tgtEl>
                      <p:spTgt spid="28"/>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childTnLst>
                          </p:cTn>
                        </p:par>
                      </p:childTnLst>
                    </p:cTn>
                  </p:par>
                </p:childTnLst>
              </p:cTn>
              <p:nextCondLst>
                <p:cond evt="onClick" delay="0">
                  <p:tgtEl>
                    <p:spTgt spid="28"/>
                  </p:tgtEl>
                </p:cond>
              </p:nextCondLst>
            </p:seq>
            <p:seq concurrent="1" nextAc="seek">
              <p:cTn id="50" restart="whenNotActive" fill="hold" evtFilter="cancelBubble" nodeType="interactiveSeq">
                <p:stCondLst>
                  <p:cond evt="onClick" delay="0">
                    <p:tgtEl>
                      <p:spTgt spid="29"/>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500"/>
                                        <p:tgtEl>
                                          <p:spTgt spid="30"/>
                                        </p:tgtEl>
                                      </p:cBhvr>
                                    </p:animEffect>
                                  </p:childTnLst>
                                </p:cTn>
                              </p:par>
                            </p:childTnLst>
                          </p:cTn>
                        </p:par>
                      </p:childTnLst>
                    </p:cTn>
                  </p:par>
                </p:childTnLst>
              </p:cTn>
              <p:nextCondLst>
                <p:cond evt="onClick" delay="0">
                  <p:tgtEl>
                    <p:spTgt spid="29"/>
                  </p:tgtEl>
                </p:cond>
              </p:nextCondLst>
            </p:seq>
            <p:seq concurrent="1" nextAc="seek">
              <p:cTn id="56" restart="whenNotActive" fill="hold" evtFilter="cancelBubble" nodeType="interactiveSeq">
                <p:stCondLst>
                  <p:cond evt="onClick" delay="0">
                    <p:tgtEl>
                      <p:spTgt spid="35"/>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500"/>
                                        <p:tgtEl>
                                          <p:spTgt spid="32"/>
                                        </p:tgtEl>
                                      </p:cBhvr>
                                    </p:animEffect>
                                  </p:childTnLst>
                                </p:cTn>
                              </p:par>
                            </p:childTnLst>
                          </p:cTn>
                        </p:par>
                      </p:childTnLst>
                    </p:cTn>
                  </p:par>
                </p:childTnLst>
              </p:cTn>
              <p:nextCondLst>
                <p:cond evt="onClick" delay="0">
                  <p:tgtEl>
                    <p:spTgt spid="35"/>
                  </p:tgtEl>
                </p:cond>
              </p:nextCondLst>
            </p:seq>
            <p:seq concurrent="1" nextAc="seek">
              <p:cTn id="62" restart="whenNotActive" fill="hold" evtFilter="cancelBubble" nodeType="interactiveSeq">
                <p:stCondLst>
                  <p:cond evt="onClick" delay="0">
                    <p:tgtEl>
                      <p:spTgt spid="3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fade">
                                      <p:cBhvr>
                                        <p:cTn id="67" dur="500"/>
                                        <p:tgtEl>
                                          <p:spTgt spid="33"/>
                                        </p:tgtEl>
                                      </p:cBhvr>
                                    </p:animEffect>
                                  </p:childTnLst>
                                </p:cTn>
                              </p:par>
                            </p:childTnLst>
                          </p:cTn>
                        </p:par>
                      </p:childTnLst>
                    </p:cTn>
                  </p:par>
                </p:childTnLst>
              </p:cTn>
              <p:nextCondLst>
                <p:cond evt="onClick" delay="0">
                  <p:tgtEl>
                    <p:spTgt spid="32"/>
                  </p:tgtEl>
                </p:cond>
              </p:nextCondLst>
            </p:seq>
            <p:seq concurrent="1" nextAc="seek">
              <p:cTn id="68" restart="whenNotActive" fill="hold" evtFilter="cancelBubble" nodeType="interactiveSeq">
                <p:stCondLst>
                  <p:cond evt="onClick" delay="0">
                    <p:tgtEl>
                      <p:spTgt spid="33"/>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childTnLst>
                                </p:cTn>
                              </p:par>
                            </p:childTnLst>
                          </p:cTn>
                        </p:par>
                      </p:childTnLst>
                    </p:cTn>
                  </p:par>
                </p:childTnLst>
              </p:cTn>
              <p:nextCondLst>
                <p:cond evt="onClick" delay="0">
                  <p:tgtEl>
                    <p:spTgt spid="33"/>
                  </p:tgtEl>
                </p:cond>
              </p:nextCondLst>
            </p:seq>
          </p:childTnLst>
        </p:cTn>
      </p:par>
    </p:tnLst>
    <p:bldLst>
      <p:bldP spid="22" grpId="0" animBg="1"/>
      <p:bldP spid="23" grpId="0" animBg="1"/>
      <p:bldP spid="24" grpId="0" animBg="1"/>
      <p:bldP spid="25" grpId="0" animBg="1"/>
      <p:bldP spid="26" grpId="0" animBg="1"/>
      <p:bldP spid="27" grpId="0" animBg="1"/>
      <p:bldP spid="28" grpId="0" animBg="1"/>
      <p:bldP spid="29" grpId="0" animBg="1"/>
      <p:bldP spid="30" grpId="0" animBg="1"/>
      <p:bldP spid="32" grpId="0" animBg="1"/>
      <p:bldP spid="33" grpId="0" animBg="1"/>
      <p:bldP spid="3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1200329"/>
          </a:xfrm>
          <a:prstGeom prst="rect">
            <a:avLst/>
          </a:prstGeom>
          <a:noFill/>
        </p:spPr>
        <p:txBody>
          <a:bodyPr wrap="square" rtlCol="0">
            <a:spAutoFit/>
          </a:bodyPr>
          <a:lstStyle/>
          <a:p>
            <a:pPr algn="ctr"/>
            <a:r>
              <a:rPr lang="en-US" sz="3600" dirty="0" smtClean="0"/>
              <a:t>How many game consoles are in an average house?</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smtClean="0"/>
              <a:t>One			14</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Zero			13</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Two			10</a:t>
            </a:r>
            <a:endParaRPr lang="en-US" sz="3200" dirty="0"/>
          </a:p>
        </p:txBody>
      </p:sp>
      <p:sp>
        <p:nvSpPr>
          <p:cNvPr id="6" name="TextBox 5"/>
          <p:cNvSpPr txBox="1"/>
          <p:nvPr/>
        </p:nvSpPr>
        <p:spPr>
          <a:xfrm>
            <a:off x="4533900" y="2406081"/>
            <a:ext cx="4343400" cy="584775"/>
          </a:xfrm>
          <a:prstGeom prst="rect">
            <a:avLst/>
          </a:prstGeom>
          <a:noFill/>
        </p:spPr>
        <p:txBody>
          <a:bodyPr wrap="square" rtlCol="0">
            <a:spAutoFit/>
          </a:bodyPr>
          <a:lstStyle/>
          <a:p>
            <a:r>
              <a:rPr lang="en-US" sz="3200" dirty="0" smtClean="0"/>
              <a:t>Three			3</a:t>
            </a:r>
            <a:endParaRPr lang="en-US" sz="3200" dirty="0"/>
          </a:p>
        </p:txBody>
      </p:sp>
      <p:sp>
        <p:nvSpPr>
          <p:cNvPr id="7" name="TextBox 6"/>
          <p:cNvSpPr txBox="1"/>
          <p:nvPr/>
        </p:nvSpPr>
        <p:spPr>
          <a:xfrm>
            <a:off x="4533900" y="3003321"/>
            <a:ext cx="4610100" cy="584775"/>
          </a:xfrm>
          <a:prstGeom prst="rect">
            <a:avLst/>
          </a:prstGeom>
          <a:noFill/>
        </p:spPr>
        <p:txBody>
          <a:bodyPr wrap="square" rtlCol="0">
            <a:spAutoFit/>
          </a:bodyPr>
          <a:lstStyle/>
          <a:p>
            <a:r>
              <a:rPr lang="en-US" sz="3200" dirty="0" smtClean="0"/>
              <a:t>Four				1</a:t>
            </a:r>
            <a:endParaRPr lang="en-US" sz="3200" dirty="0"/>
          </a:p>
        </p:txBody>
      </p:sp>
      <p:sp>
        <p:nvSpPr>
          <p:cNvPr id="8" name="TextBox 7"/>
          <p:cNvSpPr txBox="1"/>
          <p:nvPr/>
        </p:nvSpPr>
        <p:spPr>
          <a:xfrm>
            <a:off x="4572000" y="3568132"/>
            <a:ext cx="4572000" cy="584775"/>
          </a:xfrm>
          <a:prstGeom prst="rect">
            <a:avLst/>
          </a:prstGeom>
          <a:noFill/>
        </p:spPr>
        <p:txBody>
          <a:bodyPr wrap="square" rtlCol="0">
            <a:spAutoFit/>
          </a:bodyPr>
          <a:lstStyle/>
          <a:p>
            <a:r>
              <a:rPr lang="en-US" sz="3200" dirty="0" smtClean="0"/>
              <a:t>Six				1</a:t>
            </a:r>
            <a:endParaRPr lang="en-US" sz="3200" dirty="0"/>
          </a:p>
        </p:txBody>
      </p:sp>
      <p:sp>
        <p:nvSpPr>
          <p:cNvPr id="16" name="Rectangle 15"/>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7" name="Rectangle 16"/>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8" name="Rectangle 17"/>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9" name="Rectangle 18"/>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0" name="Rectangle 19"/>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1" name="Rectangle 20"/>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2" name="Multiply 21"/>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3" name="Multiply 22"/>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4" name="Multiply 23"/>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5" name="TextBox 24"/>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26" name="Multiply 25"/>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7" name="Multiply 26"/>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8" name="Multiply 27"/>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9" name="TextBox 28"/>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34139715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0" restart="whenNotActive" fill="hold" evtFilter="cancelBubble" nodeType="interactiveSeq">
                <p:stCondLst>
                  <p:cond evt="onClick" delay="0">
                    <p:tgtEl>
                      <p:spTgt spid="19"/>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9"/>
                                        </p:tgtEl>
                                      </p:cBhvr>
                                    </p:animEffect>
                                    <p:set>
                                      <p:cBhvr>
                                        <p:cTn id="25"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26" restart="whenNotActive" fill="hold" evtFilter="cancelBubble" nodeType="interactiveSeq">
                <p:stCondLst>
                  <p:cond evt="onClick" delay="0">
                    <p:tgtEl>
                      <p:spTgt spid="20"/>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0"/>
                                        </p:tgtEl>
                                      </p:cBhvr>
                                    </p:animEffect>
                                    <p:set>
                                      <p:cBhvr>
                                        <p:cTn id="31"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1"/>
                                        </p:tgtEl>
                                      </p:cBhvr>
                                    </p:animEffect>
                                    <p:set>
                                      <p:cBhvr>
                                        <p:cTn id="37"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38" restart="whenNotActive" fill="hold" evtFilter="cancelBubble" nodeType="interactiveSeq">
                <p:stCondLst>
                  <p:cond evt="onClick" delay="0">
                    <p:tgtEl>
                      <p:spTgt spid="25"/>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childTnLst>
                          </p:cTn>
                        </p:par>
                      </p:childTnLst>
                    </p:cTn>
                  </p:par>
                </p:childTnLst>
              </p:cTn>
              <p:nextCondLst>
                <p:cond evt="onClick" delay="0">
                  <p:tgtEl>
                    <p:spTgt spid="25"/>
                  </p:tgtEl>
                </p:cond>
              </p:nextCondLst>
            </p:seq>
            <p:seq concurrent="1" nextAc="seek">
              <p:cTn id="44" restart="whenNotActive" fill="hold" evtFilter="cancelBubble" nodeType="interactiveSeq">
                <p:stCondLst>
                  <p:cond evt="onClick" delay="0">
                    <p:tgtEl>
                      <p:spTgt spid="22"/>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500"/>
                                        <p:tgtEl>
                                          <p:spTgt spid="23"/>
                                        </p:tgtEl>
                                      </p:cBhvr>
                                    </p:animEffect>
                                  </p:childTnLst>
                                </p:cTn>
                              </p:par>
                            </p:childTnLst>
                          </p:cTn>
                        </p:par>
                      </p:childTnLst>
                    </p:cTn>
                  </p:par>
                </p:childTnLst>
              </p:cTn>
              <p:nextCondLst>
                <p:cond evt="onClick" delay="0">
                  <p:tgtEl>
                    <p:spTgt spid="22"/>
                  </p:tgtEl>
                </p:cond>
              </p:nextCondLst>
            </p:seq>
            <p:seq concurrent="1" nextAc="seek">
              <p:cTn id="50" restart="whenNotActive" fill="hold" evtFilter="cancelBubble" nodeType="interactiveSeq">
                <p:stCondLst>
                  <p:cond evt="onClick" delay="0">
                    <p:tgtEl>
                      <p:spTgt spid="23"/>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fade">
                                      <p:cBhvr>
                                        <p:cTn id="55" dur="500"/>
                                        <p:tgtEl>
                                          <p:spTgt spid="24"/>
                                        </p:tgtEl>
                                      </p:cBhvr>
                                    </p:animEffect>
                                  </p:childTnLst>
                                </p:cTn>
                              </p:par>
                            </p:childTnLst>
                          </p:cTn>
                        </p:par>
                      </p:childTnLst>
                    </p:cTn>
                  </p:par>
                </p:childTnLst>
              </p:cTn>
              <p:nextCondLst>
                <p:cond evt="onClick" delay="0">
                  <p:tgtEl>
                    <p:spTgt spid="23"/>
                  </p:tgtEl>
                </p:cond>
              </p:nextCondLst>
            </p:seq>
            <p:seq concurrent="1" nextAc="seek">
              <p:cTn id="56" restart="whenNotActive" fill="hold" evtFilter="cancelBubble" nodeType="interactiveSeq">
                <p:stCondLst>
                  <p:cond evt="onClick" delay="0">
                    <p:tgtEl>
                      <p:spTgt spid="29"/>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500"/>
                                        <p:tgtEl>
                                          <p:spTgt spid="26"/>
                                        </p:tgtEl>
                                      </p:cBhvr>
                                    </p:animEffect>
                                  </p:childTnLst>
                                </p:cTn>
                              </p:par>
                            </p:childTnLst>
                          </p:cTn>
                        </p:par>
                      </p:childTnLst>
                    </p:cTn>
                  </p:par>
                </p:childTnLst>
              </p:cTn>
              <p:nextCondLst>
                <p:cond evt="onClick" delay="0">
                  <p:tgtEl>
                    <p:spTgt spid="29"/>
                  </p:tgtEl>
                </p:cond>
              </p:nextCondLst>
            </p:seq>
            <p:seq concurrent="1" nextAc="seek">
              <p:cTn id="62" restart="whenNotActive" fill="hold" evtFilter="cancelBubble" nodeType="interactiveSeq">
                <p:stCondLst>
                  <p:cond evt="onClick" delay="0">
                    <p:tgtEl>
                      <p:spTgt spid="26"/>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500"/>
                                        <p:tgtEl>
                                          <p:spTgt spid="27"/>
                                        </p:tgtEl>
                                      </p:cBhvr>
                                    </p:animEffect>
                                  </p:childTnLst>
                                </p:cTn>
                              </p:par>
                            </p:childTnLst>
                          </p:cTn>
                        </p:par>
                      </p:childTnLst>
                    </p:cTn>
                  </p:par>
                </p:childTnLst>
              </p:cTn>
              <p:nextCondLst>
                <p:cond evt="onClick" delay="0">
                  <p:tgtEl>
                    <p:spTgt spid="26"/>
                  </p:tgtEl>
                </p:cond>
              </p:nextCondLst>
            </p:seq>
            <p:seq concurrent="1" nextAc="seek">
              <p:cTn id="68" restart="whenNotActive" fill="hold" evtFilter="cancelBubble" nodeType="interactiveSeq">
                <p:stCondLst>
                  <p:cond evt="onClick" delay="0">
                    <p:tgtEl>
                      <p:spTgt spid="27"/>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500"/>
                                        <p:tgtEl>
                                          <p:spTgt spid="28"/>
                                        </p:tgtEl>
                                      </p:cBhvr>
                                    </p:animEffect>
                                  </p:childTnLst>
                                </p:cTn>
                              </p:par>
                            </p:childTnLst>
                          </p:cTn>
                        </p:par>
                      </p:childTnLst>
                    </p:cTn>
                  </p:par>
                </p:childTnLst>
              </p:cTn>
              <p:nextCondLst>
                <p:cond evt="onClick" delay="0">
                  <p:tgtEl>
                    <p:spTgt spid="27"/>
                  </p:tgtEl>
                </p:cond>
              </p:nextCondLst>
            </p:seq>
          </p:childTnLst>
        </p:cTn>
      </p:par>
    </p:tnLst>
    <p:bldLst>
      <p:bldP spid="16" grpId="0" animBg="1"/>
      <p:bldP spid="17" grpId="0" animBg="1"/>
      <p:bldP spid="18" grpId="0" animBg="1"/>
      <p:bldP spid="19" grpId="0" animBg="1"/>
      <p:bldP spid="20" grpId="0" animBg="1"/>
      <p:bldP spid="21" grpId="0" animBg="1"/>
      <p:bldP spid="22" grpId="0" animBg="1"/>
      <p:bldP spid="23" grpId="0" animBg="1"/>
      <p:bldP spid="24" grpId="0" animBg="1"/>
      <p:bldP spid="26" grpId="0" animBg="1"/>
      <p:bldP spid="2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646331"/>
          </a:xfrm>
          <a:prstGeom prst="rect">
            <a:avLst/>
          </a:prstGeom>
          <a:noFill/>
        </p:spPr>
        <p:txBody>
          <a:bodyPr wrap="square" rtlCol="0">
            <a:spAutoFit/>
          </a:bodyPr>
          <a:lstStyle/>
          <a:p>
            <a:pPr algn="ctr"/>
            <a:r>
              <a:rPr lang="en-US" sz="3600" dirty="0" smtClean="0"/>
              <a:t>What is the best gaming console?</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smtClean="0"/>
              <a:t>Wii			13</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Xbox 360		 8</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Don’t know	 6</a:t>
            </a:r>
            <a:endParaRPr lang="en-US" sz="3200" dirty="0"/>
          </a:p>
        </p:txBody>
      </p:sp>
      <p:sp>
        <p:nvSpPr>
          <p:cNvPr id="6" name="TextBox 5"/>
          <p:cNvSpPr txBox="1"/>
          <p:nvPr/>
        </p:nvSpPr>
        <p:spPr>
          <a:xfrm>
            <a:off x="4572000" y="2418546"/>
            <a:ext cx="4343400" cy="584775"/>
          </a:xfrm>
          <a:prstGeom prst="rect">
            <a:avLst/>
          </a:prstGeom>
          <a:noFill/>
        </p:spPr>
        <p:txBody>
          <a:bodyPr wrap="square" rtlCol="0">
            <a:spAutoFit/>
          </a:bodyPr>
          <a:lstStyle/>
          <a:p>
            <a:r>
              <a:rPr lang="en-US" sz="3200" dirty="0" smtClean="0"/>
              <a:t>PS3				5</a:t>
            </a:r>
            <a:endParaRPr lang="en-US" sz="3200" dirty="0"/>
          </a:p>
        </p:txBody>
      </p:sp>
      <p:sp>
        <p:nvSpPr>
          <p:cNvPr id="7" name="TextBox 6"/>
          <p:cNvSpPr txBox="1"/>
          <p:nvPr/>
        </p:nvSpPr>
        <p:spPr>
          <a:xfrm>
            <a:off x="4533900" y="3003321"/>
            <a:ext cx="4610100" cy="584775"/>
          </a:xfrm>
          <a:prstGeom prst="rect">
            <a:avLst/>
          </a:prstGeom>
          <a:noFill/>
        </p:spPr>
        <p:txBody>
          <a:bodyPr wrap="square" rtlCol="0">
            <a:spAutoFit/>
          </a:bodyPr>
          <a:lstStyle/>
          <a:p>
            <a:r>
              <a:rPr lang="en-US" sz="3200" dirty="0" smtClean="0"/>
              <a:t>Xbox			4</a:t>
            </a:r>
            <a:endParaRPr lang="en-US" sz="3200" dirty="0"/>
          </a:p>
        </p:txBody>
      </p:sp>
      <p:sp>
        <p:nvSpPr>
          <p:cNvPr id="8" name="TextBox 7"/>
          <p:cNvSpPr txBox="1"/>
          <p:nvPr/>
        </p:nvSpPr>
        <p:spPr>
          <a:xfrm>
            <a:off x="4572000" y="3568132"/>
            <a:ext cx="4572000" cy="584775"/>
          </a:xfrm>
          <a:prstGeom prst="rect">
            <a:avLst/>
          </a:prstGeom>
          <a:noFill/>
        </p:spPr>
        <p:txBody>
          <a:bodyPr wrap="square" rtlCol="0">
            <a:spAutoFit/>
          </a:bodyPr>
          <a:lstStyle/>
          <a:p>
            <a:r>
              <a:rPr lang="en-US" sz="3200" dirty="0" smtClean="0"/>
              <a:t>Sega </a:t>
            </a:r>
            <a:r>
              <a:rPr lang="en-US" sz="3200" dirty="0" err="1" smtClean="0"/>
              <a:t>Genisis</a:t>
            </a:r>
            <a:r>
              <a:rPr lang="en-US" sz="3200" dirty="0" smtClean="0"/>
              <a:t>		2</a:t>
            </a:r>
            <a:endParaRPr lang="en-US" sz="3200" dirty="0"/>
          </a:p>
        </p:txBody>
      </p:sp>
      <p:sp>
        <p:nvSpPr>
          <p:cNvPr id="22" name="Rectangle 21"/>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3" name="Rectangle 22"/>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4" name="Rectangle 23"/>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5" name="Rectangle 24"/>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6" name="Rectangle 25"/>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7" name="Rectangle 26"/>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8" name="Multiply 27"/>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9" name="Multiply 28"/>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Multiply 29"/>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1" name="TextBox 30"/>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32" name="Multiply 31"/>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3" name="Multiply 32"/>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4" name="Multiply 33"/>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5" name="TextBox 34"/>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338877158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8" restart="whenNotActive" fill="hold" evtFilter="cancelBubble" nodeType="interactiveSeq">
                <p:stCondLst>
                  <p:cond evt="onClick" delay="0">
                    <p:tgtEl>
                      <p:spTgt spid="23"/>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3"/>
                                        </p:tgtEl>
                                      </p:cBhvr>
                                    </p:animEffect>
                                    <p:set>
                                      <p:cBhvr>
                                        <p:cTn id="13"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4" restart="whenNotActive" fill="hold" evtFilter="cancelBubble" nodeType="interactiveSeq">
                <p:stCondLst>
                  <p:cond evt="onClick" delay="0">
                    <p:tgtEl>
                      <p:spTgt spid="24"/>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4"/>
                                        </p:tgtEl>
                                      </p:cBhvr>
                                    </p:animEffect>
                                    <p:set>
                                      <p:cBhvr>
                                        <p:cTn id="19"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20" restart="whenNotActive" fill="hold" evtFilter="cancelBubble" nodeType="interactiveSeq">
                <p:stCondLst>
                  <p:cond evt="onClick" delay="0">
                    <p:tgtEl>
                      <p:spTgt spid="25"/>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26" restart="whenNotActive" fill="hold" evtFilter="cancelBubble" nodeType="interactiveSeq">
                <p:stCondLst>
                  <p:cond evt="onClick" delay="0">
                    <p:tgtEl>
                      <p:spTgt spid="26"/>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6"/>
                                        </p:tgtEl>
                                      </p:cBhvr>
                                    </p:animEffect>
                                    <p:set>
                                      <p:cBhvr>
                                        <p:cTn id="31"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32" restart="whenNotActive" fill="hold" evtFilter="cancelBubble" nodeType="interactiveSeq">
                <p:stCondLst>
                  <p:cond evt="onClick" delay="0">
                    <p:tgtEl>
                      <p:spTgt spid="27"/>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7"/>
                                        </p:tgtEl>
                                      </p:cBhvr>
                                    </p:animEffect>
                                    <p:set>
                                      <p:cBhvr>
                                        <p:cTn id="37"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38" restart="whenNotActive" fill="hold" evtFilter="cancelBubble" nodeType="interactiveSeq">
                <p:stCondLst>
                  <p:cond evt="onClick" delay="0">
                    <p:tgtEl>
                      <p:spTgt spid="31"/>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childTnLst>
                                </p:cTn>
                              </p:par>
                            </p:childTnLst>
                          </p:cTn>
                        </p:par>
                      </p:childTnLst>
                    </p:cTn>
                  </p:par>
                </p:childTnLst>
              </p:cTn>
              <p:nextCondLst>
                <p:cond evt="onClick" delay="0">
                  <p:tgtEl>
                    <p:spTgt spid="31"/>
                  </p:tgtEl>
                </p:cond>
              </p:nextCondLst>
            </p:seq>
            <p:seq concurrent="1" nextAc="seek">
              <p:cTn id="44" restart="whenNotActive" fill="hold" evtFilter="cancelBubble" nodeType="interactiveSeq">
                <p:stCondLst>
                  <p:cond evt="onClick" delay="0">
                    <p:tgtEl>
                      <p:spTgt spid="28"/>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childTnLst>
                          </p:cTn>
                        </p:par>
                      </p:childTnLst>
                    </p:cTn>
                  </p:par>
                </p:childTnLst>
              </p:cTn>
              <p:nextCondLst>
                <p:cond evt="onClick" delay="0">
                  <p:tgtEl>
                    <p:spTgt spid="28"/>
                  </p:tgtEl>
                </p:cond>
              </p:nextCondLst>
            </p:seq>
            <p:seq concurrent="1" nextAc="seek">
              <p:cTn id="50" restart="whenNotActive" fill="hold" evtFilter="cancelBubble" nodeType="interactiveSeq">
                <p:stCondLst>
                  <p:cond evt="onClick" delay="0">
                    <p:tgtEl>
                      <p:spTgt spid="29"/>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500"/>
                                        <p:tgtEl>
                                          <p:spTgt spid="30"/>
                                        </p:tgtEl>
                                      </p:cBhvr>
                                    </p:animEffect>
                                  </p:childTnLst>
                                </p:cTn>
                              </p:par>
                            </p:childTnLst>
                          </p:cTn>
                        </p:par>
                      </p:childTnLst>
                    </p:cTn>
                  </p:par>
                </p:childTnLst>
              </p:cTn>
              <p:nextCondLst>
                <p:cond evt="onClick" delay="0">
                  <p:tgtEl>
                    <p:spTgt spid="29"/>
                  </p:tgtEl>
                </p:cond>
              </p:nextCondLst>
            </p:seq>
            <p:seq concurrent="1" nextAc="seek">
              <p:cTn id="56" restart="whenNotActive" fill="hold" evtFilter="cancelBubble" nodeType="interactiveSeq">
                <p:stCondLst>
                  <p:cond evt="onClick" delay="0">
                    <p:tgtEl>
                      <p:spTgt spid="35"/>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500"/>
                                        <p:tgtEl>
                                          <p:spTgt spid="32"/>
                                        </p:tgtEl>
                                      </p:cBhvr>
                                    </p:animEffect>
                                  </p:childTnLst>
                                </p:cTn>
                              </p:par>
                            </p:childTnLst>
                          </p:cTn>
                        </p:par>
                      </p:childTnLst>
                    </p:cTn>
                  </p:par>
                </p:childTnLst>
              </p:cTn>
              <p:nextCondLst>
                <p:cond evt="onClick" delay="0">
                  <p:tgtEl>
                    <p:spTgt spid="35"/>
                  </p:tgtEl>
                </p:cond>
              </p:nextCondLst>
            </p:seq>
            <p:seq concurrent="1" nextAc="seek">
              <p:cTn id="62" restart="whenNotActive" fill="hold" evtFilter="cancelBubble" nodeType="interactiveSeq">
                <p:stCondLst>
                  <p:cond evt="onClick" delay="0">
                    <p:tgtEl>
                      <p:spTgt spid="3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fade">
                                      <p:cBhvr>
                                        <p:cTn id="67" dur="500"/>
                                        <p:tgtEl>
                                          <p:spTgt spid="33"/>
                                        </p:tgtEl>
                                      </p:cBhvr>
                                    </p:animEffect>
                                  </p:childTnLst>
                                </p:cTn>
                              </p:par>
                            </p:childTnLst>
                          </p:cTn>
                        </p:par>
                      </p:childTnLst>
                    </p:cTn>
                  </p:par>
                </p:childTnLst>
              </p:cTn>
              <p:nextCondLst>
                <p:cond evt="onClick" delay="0">
                  <p:tgtEl>
                    <p:spTgt spid="32"/>
                  </p:tgtEl>
                </p:cond>
              </p:nextCondLst>
            </p:seq>
            <p:seq concurrent="1" nextAc="seek">
              <p:cTn id="68" restart="whenNotActive" fill="hold" evtFilter="cancelBubble" nodeType="interactiveSeq">
                <p:stCondLst>
                  <p:cond evt="onClick" delay="0">
                    <p:tgtEl>
                      <p:spTgt spid="33"/>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childTnLst>
                                </p:cTn>
                              </p:par>
                            </p:childTnLst>
                          </p:cTn>
                        </p:par>
                      </p:childTnLst>
                    </p:cTn>
                  </p:par>
                </p:childTnLst>
              </p:cTn>
              <p:nextCondLst>
                <p:cond evt="onClick" delay="0">
                  <p:tgtEl>
                    <p:spTgt spid="33"/>
                  </p:tgtEl>
                </p:cond>
              </p:nextCondLst>
            </p:seq>
          </p:childTnLst>
        </p:cTn>
      </p:par>
    </p:tnLst>
    <p:bldLst>
      <p:bldP spid="22" grpId="0" animBg="1"/>
      <p:bldP spid="23" grpId="0" animBg="1"/>
      <p:bldP spid="24" grpId="0" animBg="1"/>
      <p:bldP spid="25" grpId="0" animBg="1"/>
      <p:bldP spid="26" grpId="0" animBg="1"/>
      <p:bldP spid="27" grpId="0" animBg="1"/>
      <p:bldP spid="28" grpId="0" animBg="1"/>
      <p:bldP spid="29" grpId="0" animBg="1"/>
      <p:bldP spid="30" grpId="0" animBg="1"/>
      <p:bldP spid="32" grpId="0" animBg="1"/>
      <p:bldP spid="33" grpId="0" animBg="1"/>
      <p:bldP spid="3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1200329"/>
          </a:xfrm>
          <a:prstGeom prst="rect">
            <a:avLst/>
          </a:prstGeom>
          <a:noFill/>
        </p:spPr>
        <p:txBody>
          <a:bodyPr wrap="square" rtlCol="0">
            <a:spAutoFit/>
          </a:bodyPr>
          <a:lstStyle/>
          <a:p>
            <a:pPr algn="ctr"/>
            <a:r>
              <a:rPr lang="en-US" sz="3600" dirty="0" smtClean="0"/>
              <a:t>How many computers are in the average home?</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smtClean="0"/>
              <a:t>Two			14</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Three		10</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One			 8</a:t>
            </a:r>
            <a:endParaRPr lang="en-US" sz="3200" dirty="0"/>
          </a:p>
        </p:txBody>
      </p:sp>
      <p:sp>
        <p:nvSpPr>
          <p:cNvPr id="6" name="TextBox 5"/>
          <p:cNvSpPr txBox="1"/>
          <p:nvPr/>
        </p:nvSpPr>
        <p:spPr>
          <a:xfrm>
            <a:off x="4572000" y="2418546"/>
            <a:ext cx="4343400" cy="584775"/>
          </a:xfrm>
          <a:prstGeom prst="rect">
            <a:avLst/>
          </a:prstGeom>
          <a:noFill/>
        </p:spPr>
        <p:txBody>
          <a:bodyPr wrap="square" rtlCol="0">
            <a:spAutoFit/>
          </a:bodyPr>
          <a:lstStyle/>
          <a:p>
            <a:r>
              <a:rPr lang="en-US" sz="3200" dirty="0" smtClean="0"/>
              <a:t>Five				4</a:t>
            </a:r>
            <a:endParaRPr lang="en-US" sz="3200" dirty="0"/>
          </a:p>
        </p:txBody>
      </p:sp>
      <p:sp>
        <p:nvSpPr>
          <p:cNvPr id="7" name="TextBox 6"/>
          <p:cNvSpPr txBox="1"/>
          <p:nvPr/>
        </p:nvSpPr>
        <p:spPr>
          <a:xfrm>
            <a:off x="4533900" y="3003321"/>
            <a:ext cx="4610100" cy="584775"/>
          </a:xfrm>
          <a:prstGeom prst="rect">
            <a:avLst/>
          </a:prstGeom>
          <a:noFill/>
        </p:spPr>
        <p:txBody>
          <a:bodyPr wrap="square" rtlCol="0">
            <a:spAutoFit/>
          </a:bodyPr>
          <a:lstStyle/>
          <a:p>
            <a:r>
              <a:rPr lang="en-US" sz="3200" dirty="0" smtClean="0"/>
              <a:t>Four				3</a:t>
            </a:r>
            <a:endParaRPr lang="en-US" sz="3200" dirty="0"/>
          </a:p>
        </p:txBody>
      </p:sp>
      <p:sp>
        <p:nvSpPr>
          <p:cNvPr id="8" name="TextBox 7"/>
          <p:cNvSpPr txBox="1"/>
          <p:nvPr/>
        </p:nvSpPr>
        <p:spPr>
          <a:xfrm>
            <a:off x="4572000" y="3568132"/>
            <a:ext cx="4572000" cy="584775"/>
          </a:xfrm>
          <a:prstGeom prst="rect">
            <a:avLst/>
          </a:prstGeom>
          <a:noFill/>
        </p:spPr>
        <p:txBody>
          <a:bodyPr wrap="square" rtlCol="0">
            <a:spAutoFit/>
          </a:bodyPr>
          <a:lstStyle/>
          <a:p>
            <a:r>
              <a:rPr lang="en-US" sz="3200" dirty="0" smtClean="0"/>
              <a:t>Seven			1</a:t>
            </a:r>
            <a:endParaRPr lang="en-US" sz="3200" dirty="0"/>
          </a:p>
        </p:txBody>
      </p:sp>
      <p:sp>
        <p:nvSpPr>
          <p:cNvPr id="16" name="Rectangle 15"/>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7" name="Rectangle 16"/>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8" name="Rectangle 17"/>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9" name="Rectangle 18"/>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0" name="Rectangle 19"/>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1" name="Rectangle 20"/>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2" name="Multiply 21"/>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3" name="Multiply 22"/>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4" name="Multiply 23"/>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5" name="TextBox 24"/>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26" name="Multiply 25"/>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7" name="Multiply 26"/>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8" name="Multiply 27"/>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9" name="TextBox 28"/>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88356738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0" restart="whenNotActive" fill="hold" evtFilter="cancelBubble" nodeType="interactiveSeq">
                <p:stCondLst>
                  <p:cond evt="onClick" delay="0">
                    <p:tgtEl>
                      <p:spTgt spid="19"/>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9"/>
                                        </p:tgtEl>
                                      </p:cBhvr>
                                    </p:animEffect>
                                    <p:set>
                                      <p:cBhvr>
                                        <p:cTn id="25"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26" restart="whenNotActive" fill="hold" evtFilter="cancelBubble" nodeType="interactiveSeq">
                <p:stCondLst>
                  <p:cond evt="onClick" delay="0">
                    <p:tgtEl>
                      <p:spTgt spid="20"/>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0"/>
                                        </p:tgtEl>
                                      </p:cBhvr>
                                    </p:animEffect>
                                    <p:set>
                                      <p:cBhvr>
                                        <p:cTn id="31"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1"/>
                                        </p:tgtEl>
                                      </p:cBhvr>
                                    </p:animEffect>
                                    <p:set>
                                      <p:cBhvr>
                                        <p:cTn id="37"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38" restart="whenNotActive" fill="hold" evtFilter="cancelBubble" nodeType="interactiveSeq">
                <p:stCondLst>
                  <p:cond evt="onClick" delay="0">
                    <p:tgtEl>
                      <p:spTgt spid="25"/>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childTnLst>
                          </p:cTn>
                        </p:par>
                      </p:childTnLst>
                    </p:cTn>
                  </p:par>
                </p:childTnLst>
              </p:cTn>
              <p:nextCondLst>
                <p:cond evt="onClick" delay="0">
                  <p:tgtEl>
                    <p:spTgt spid="25"/>
                  </p:tgtEl>
                </p:cond>
              </p:nextCondLst>
            </p:seq>
            <p:seq concurrent="1" nextAc="seek">
              <p:cTn id="44" restart="whenNotActive" fill="hold" evtFilter="cancelBubble" nodeType="interactiveSeq">
                <p:stCondLst>
                  <p:cond evt="onClick" delay="0">
                    <p:tgtEl>
                      <p:spTgt spid="22"/>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500"/>
                                        <p:tgtEl>
                                          <p:spTgt spid="23"/>
                                        </p:tgtEl>
                                      </p:cBhvr>
                                    </p:animEffect>
                                  </p:childTnLst>
                                </p:cTn>
                              </p:par>
                            </p:childTnLst>
                          </p:cTn>
                        </p:par>
                      </p:childTnLst>
                    </p:cTn>
                  </p:par>
                </p:childTnLst>
              </p:cTn>
              <p:nextCondLst>
                <p:cond evt="onClick" delay="0">
                  <p:tgtEl>
                    <p:spTgt spid="22"/>
                  </p:tgtEl>
                </p:cond>
              </p:nextCondLst>
            </p:seq>
            <p:seq concurrent="1" nextAc="seek">
              <p:cTn id="50" restart="whenNotActive" fill="hold" evtFilter="cancelBubble" nodeType="interactiveSeq">
                <p:stCondLst>
                  <p:cond evt="onClick" delay="0">
                    <p:tgtEl>
                      <p:spTgt spid="23"/>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fade">
                                      <p:cBhvr>
                                        <p:cTn id="55" dur="500"/>
                                        <p:tgtEl>
                                          <p:spTgt spid="24"/>
                                        </p:tgtEl>
                                      </p:cBhvr>
                                    </p:animEffect>
                                  </p:childTnLst>
                                </p:cTn>
                              </p:par>
                            </p:childTnLst>
                          </p:cTn>
                        </p:par>
                      </p:childTnLst>
                    </p:cTn>
                  </p:par>
                </p:childTnLst>
              </p:cTn>
              <p:nextCondLst>
                <p:cond evt="onClick" delay="0">
                  <p:tgtEl>
                    <p:spTgt spid="23"/>
                  </p:tgtEl>
                </p:cond>
              </p:nextCondLst>
            </p:seq>
            <p:seq concurrent="1" nextAc="seek">
              <p:cTn id="56" restart="whenNotActive" fill="hold" evtFilter="cancelBubble" nodeType="interactiveSeq">
                <p:stCondLst>
                  <p:cond evt="onClick" delay="0">
                    <p:tgtEl>
                      <p:spTgt spid="29"/>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500"/>
                                        <p:tgtEl>
                                          <p:spTgt spid="26"/>
                                        </p:tgtEl>
                                      </p:cBhvr>
                                    </p:animEffect>
                                  </p:childTnLst>
                                </p:cTn>
                              </p:par>
                            </p:childTnLst>
                          </p:cTn>
                        </p:par>
                      </p:childTnLst>
                    </p:cTn>
                  </p:par>
                </p:childTnLst>
              </p:cTn>
              <p:nextCondLst>
                <p:cond evt="onClick" delay="0">
                  <p:tgtEl>
                    <p:spTgt spid="29"/>
                  </p:tgtEl>
                </p:cond>
              </p:nextCondLst>
            </p:seq>
            <p:seq concurrent="1" nextAc="seek">
              <p:cTn id="62" restart="whenNotActive" fill="hold" evtFilter="cancelBubble" nodeType="interactiveSeq">
                <p:stCondLst>
                  <p:cond evt="onClick" delay="0">
                    <p:tgtEl>
                      <p:spTgt spid="26"/>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500"/>
                                        <p:tgtEl>
                                          <p:spTgt spid="27"/>
                                        </p:tgtEl>
                                      </p:cBhvr>
                                    </p:animEffect>
                                  </p:childTnLst>
                                </p:cTn>
                              </p:par>
                            </p:childTnLst>
                          </p:cTn>
                        </p:par>
                      </p:childTnLst>
                    </p:cTn>
                  </p:par>
                </p:childTnLst>
              </p:cTn>
              <p:nextCondLst>
                <p:cond evt="onClick" delay="0">
                  <p:tgtEl>
                    <p:spTgt spid="26"/>
                  </p:tgtEl>
                </p:cond>
              </p:nextCondLst>
            </p:seq>
            <p:seq concurrent="1" nextAc="seek">
              <p:cTn id="68" restart="whenNotActive" fill="hold" evtFilter="cancelBubble" nodeType="interactiveSeq">
                <p:stCondLst>
                  <p:cond evt="onClick" delay="0">
                    <p:tgtEl>
                      <p:spTgt spid="27"/>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500"/>
                                        <p:tgtEl>
                                          <p:spTgt spid="28"/>
                                        </p:tgtEl>
                                      </p:cBhvr>
                                    </p:animEffect>
                                  </p:childTnLst>
                                </p:cTn>
                              </p:par>
                            </p:childTnLst>
                          </p:cTn>
                        </p:par>
                      </p:childTnLst>
                    </p:cTn>
                  </p:par>
                </p:childTnLst>
              </p:cTn>
              <p:nextCondLst>
                <p:cond evt="onClick" delay="0">
                  <p:tgtEl>
                    <p:spTgt spid="27"/>
                  </p:tgtEl>
                </p:cond>
              </p:nextCondLst>
            </p:seq>
          </p:childTnLst>
        </p:cTn>
      </p:par>
    </p:tnLst>
    <p:bldLst>
      <p:bldP spid="16" grpId="0" animBg="1"/>
      <p:bldP spid="17" grpId="0" animBg="1"/>
      <p:bldP spid="18" grpId="0" animBg="1"/>
      <p:bldP spid="19" grpId="0" animBg="1"/>
      <p:bldP spid="20" grpId="0" animBg="1"/>
      <p:bldP spid="21" grpId="0" animBg="1"/>
      <p:bldP spid="22" grpId="0" animBg="1"/>
      <p:bldP spid="23" grpId="0" animBg="1"/>
      <p:bldP spid="24" grpId="0" animBg="1"/>
      <p:bldP spid="26" grpId="0" animBg="1"/>
      <p:bldP spid="27" grpId="0" animBg="1"/>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1200329"/>
          </a:xfrm>
          <a:prstGeom prst="rect">
            <a:avLst/>
          </a:prstGeom>
          <a:noFill/>
        </p:spPr>
        <p:txBody>
          <a:bodyPr wrap="square" rtlCol="0">
            <a:spAutoFit/>
          </a:bodyPr>
          <a:lstStyle/>
          <a:p>
            <a:pPr algn="ctr"/>
            <a:r>
              <a:rPr lang="en-US" sz="3600" dirty="0" smtClean="0"/>
              <a:t>How item is most used in a computer bag?</a:t>
            </a:r>
            <a:endParaRPr lang="en-US" sz="3600" dirty="0"/>
          </a:p>
        </p:txBody>
      </p:sp>
      <p:sp>
        <p:nvSpPr>
          <p:cNvPr id="3" name="TextBox 2"/>
          <p:cNvSpPr txBox="1"/>
          <p:nvPr/>
        </p:nvSpPr>
        <p:spPr>
          <a:xfrm>
            <a:off x="152400" y="2457398"/>
            <a:ext cx="4419600" cy="584775"/>
          </a:xfrm>
          <a:prstGeom prst="rect">
            <a:avLst/>
          </a:prstGeom>
          <a:noFill/>
        </p:spPr>
        <p:txBody>
          <a:bodyPr wrap="square" rtlCol="0">
            <a:spAutoFit/>
          </a:bodyPr>
          <a:lstStyle/>
          <a:p>
            <a:r>
              <a:rPr lang="en-US" sz="3200" dirty="0" smtClean="0"/>
              <a:t>Mouse		9</a:t>
            </a:r>
            <a:endParaRPr lang="en-US" sz="3200" dirty="0"/>
          </a:p>
        </p:txBody>
      </p:sp>
      <p:sp>
        <p:nvSpPr>
          <p:cNvPr id="4" name="TextBox 3"/>
          <p:cNvSpPr txBox="1"/>
          <p:nvPr/>
        </p:nvSpPr>
        <p:spPr>
          <a:xfrm>
            <a:off x="152400" y="3003321"/>
            <a:ext cx="4419600" cy="584775"/>
          </a:xfrm>
          <a:prstGeom prst="rect">
            <a:avLst/>
          </a:prstGeom>
          <a:noFill/>
        </p:spPr>
        <p:txBody>
          <a:bodyPr wrap="square" rtlCol="0">
            <a:spAutoFit/>
          </a:bodyPr>
          <a:lstStyle/>
          <a:p>
            <a:r>
              <a:rPr lang="en-US" sz="3200" dirty="0" smtClean="0"/>
              <a:t>Computer		17</a:t>
            </a:r>
            <a:endParaRPr lang="en-US" sz="3200" dirty="0"/>
          </a:p>
        </p:txBody>
      </p:sp>
      <p:sp>
        <p:nvSpPr>
          <p:cNvPr id="5" name="TextBox 4"/>
          <p:cNvSpPr txBox="1"/>
          <p:nvPr/>
        </p:nvSpPr>
        <p:spPr>
          <a:xfrm>
            <a:off x="152400" y="3568132"/>
            <a:ext cx="4419600" cy="584775"/>
          </a:xfrm>
          <a:prstGeom prst="rect">
            <a:avLst/>
          </a:prstGeom>
          <a:noFill/>
        </p:spPr>
        <p:txBody>
          <a:bodyPr wrap="square" rtlCol="0">
            <a:spAutoFit/>
          </a:bodyPr>
          <a:lstStyle/>
          <a:p>
            <a:r>
              <a:rPr lang="en-US" sz="3200" dirty="0" smtClean="0"/>
              <a:t>charger		 9</a:t>
            </a:r>
            <a:endParaRPr lang="en-US" sz="3200" dirty="0"/>
          </a:p>
        </p:txBody>
      </p:sp>
      <p:sp>
        <p:nvSpPr>
          <p:cNvPr id="6" name="TextBox 5"/>
          <p:cNvSpPr txBox="1"/>
          <p:nvPr/>
        </p:nvSpPr>
        <p:spPr>
          <a:xfrm>
            <a:off x="4572000" y="2418546"/>
            <a:ext cx="4343400" cy="584775"/>
          </a:xfrm>
          <a:prstGeom prst="rect">
            <a:avLst/>
          </a:prstGeom>
          <a:noFill/>
        </p:spPr>
        <p:txBody>
          <a:bodyPr wrap="square" rtlCol="0">
            <a:spAutoFit/>
          </a:bodyPr>
          <a:lstStyle/>
          <a:p>
            <a:r>
              <a:rPr lang="en-US" sz="3200" dirty="0" smtClean="0"/>
              <a:t>Don’t know		3</a:t>
            </a:r>
            <a:endParaRPr lang="en-US" sz="3200" dirty="0"/>
          </a:p>
        </p:txBody>
      </p:sp>
      <p:sp>
        <p:nvSpPr>
          <p:cNvPr id="7" name="TextBox 6"/>
          <p:cNvSpPr txBox="1"/>
          <p:nvPr/>
        </p:nvSpPr>
        <p:spPr>
          <a:xfrm>
            <a:off x="4533900" y="3003321"/>
            <a:ext cx="4610100" cy="584775"/>
          </a:xfrm>
          <a:prstGeom prst="rect">
            <a:avLst/>
          </a:prstGeom>
          <a:noFill/>
        </p:spPr>
        <p:txBody>
          <a:bodyPr wrap="square" rtlCol="0">
            <a:spAutoFit/>
          </a:bodyPr>
          <a:lstStyle/>
          <a:p>
            <a:r>
              <a:rPr lang="en-US" sz="3200" dirty="0" smtClean="0"/>
              <a:t>Wacom Tablet		1</a:t>
            </a:r>
            <a:endParaRPr lang="en-US" sz="3200" dirty="0"/>
          </a:p>
        </p:txBody>
      </p:sp>
      <p:sp>
        <p:nvSpPr>
          <p:cNvPr id="8" name="TextBox 7"/>
          <p:cNvSpPr txBox="1"/>
          <p:nvPr/>
        </p:nvSpPr>
        <p:spPr>
          <a:xfrm>
            <a:off x="4572000" y="3568132"/>
            <a:ext cx="4572000" cy="584775"/>
          </a:xfrm>
          <a:prstGeom prst="rect">
            <a:avLst/>
          </a:prstGeom>
          <a:noFill/>
        </p:spPr>
        <p:txBody>
          <a:bodyPr wrap="square" rtlCol="0">
            <a:spAutoFit/>
          </a:bodyPr>
          <a:lstStyle/>
          <a:p>
            <a:r>
              <a:rPr lang="en-US" sz="3200" dirty="0" smtClean="0"/>
              <a:t>Stylus			1</a:t>
            </a:r>
            <a:endParaRPr lang="en-US" sz="3200" dirty="0"/>
          </a:p>
        </p:txBody>
      </p:sp>
      <p:sp>
        <p:nvSpPr>
          <p:cNvPr id="16" name="Rectangle 15"/>
          <p:cNvSpPr/>
          <p:nvPr/>
        </p:nvSpPr>
        <p:spPr>
          <a:xfrm>
            <a:off x="152400" y="2457398"/>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7" name="Rectangle 16"/>
          <p:cNvSpPr/>
          <p:nvPr/>
        </p:nvSpPr>
        <p:spPr>
          <a:xfrm>
            <a:off x="152400" y="304217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8" name="Rectangle 17"/>
          <p:cNvSpPr/>
          <p:nvPr/>
        </p:nvSpPr>
        <p:spPr>
          <a:xfrm>
            <a:off x="133350" y="3613193"/>
            <a:ext cx="34290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19" name="Rectangle 18"/>
          <p:cNvSpPr/>
          <p:nvPr/>
        </p:nvSpPr>
        <p:spPr>
          <a:xfrm>
            <a:off x="4572000" y="2457398"/>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0" name="Rectangle 19"/>
          <p:cNvSpPr/>
          <p:nvPr/>
        </p:nvSpPr>
        <p:spPr>
          <a:xfrm>
            <a:off x="4572000" y="3067270"/>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1" name="Rectangle 20"/>
          <p:cNvSpPr/>
          <p:nvPr/>
        </p:nvSpPr>
        <p:spPr>
          <a:xfrm>
            <a:off x="4572000" y="3657555"/>
            <a:ext cx="4038600" cy="545923"/>
          </a:xfrm>
          <a:prstGeom prst="rect">
            <a:avLst/>
          </a:prstGeom>
        </p:spPr>
        <p:style>
          <a:lnRef idx="2">
            <a:schemeClr val="accent2">
              <a:shade val="50000"/>
            </a:schemeClr>
          </a:lnRef>
          <a:fillRef idx="1001">
            <a:schemeClr val="lt2"/>
          </a:fillRef>
          <a:effectRef idx="0">
            <a:schemeClr val="accent2"/>
          </a:effectRef>
          <a:fontRef idx="minor">
            <a:schemeClr val="lt1"/>
          </a:fontRef>
        </p:style>
        <p:txBody>
          <a:bodyPr rtlCol="0" anchor="ctr"/>
          <a:lstStyle/>
          <a:p>
            <a:pPr algn="ctr"/>
            <a:endParaRPr lang="en-US"/>
          </a:p>
        </p:txBody>
      </p:sp>
      <p:sp>
        <p:nvSpPr>
          <p:cNvPr id="22" name="Multiply 21"/>
          <p:cNvSpPr/>
          <p:nvPr/>
        </p:nvSpPr>
        <p:spPr>
          <a:xfrm>
            <a:off x="952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3" name="Multiply 22"/>
          <p:cNvSpPr/>
          <p:nvPr/>
        </p:nvSpPr>
        <p:spPr>
          <a:xfrm>
            <a:off x="8953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4" name="Multiply 23"/>
          <p:cNvSpPr/>
          <p:nvPr/>
        </p:nvSpPr>
        <p:spPr>
          <a:xfrm>
            <a:off x="1695450" y="5029200"/>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5" name="TextBox 24"/>
          <p:cNvSpPr txBox="1"/>
          <p:nvPr/>
        </p:nvSpPr>
        <p:spPr>
          <a:xfrm>
            <a:off x="152400" y="5029200"/>
            <a:ext cx="3124200" cy="381000"/>
          </a:xfrm>
          <a:prstGeom prst="rect">
            <a:avLst/>
          </a:prstGeom>
          <a:noFill/>
        </p:spPr>
        <p:txBody>
          <a:bodyPr wrap="square" rtlCol="0">
            <a:spAutoFit/>
          </a:bodyPr>
          <a:lstStyle/>
          <a:p>
            <a:r>
              <a:rPr lang="en-US" dirty="0" smtClean="0"/>
              <a:t>Team 1</a:t>
            </a:r>
            <a:endParaRPr lang="en-US" dirty="0"/>
          </a:p>
        </p:txBody>
      </p:sp>
      <p:sp>
        <p:nvSpPr>
          <p:cNvPr id="26" name="Multiply 25"/>
          <p:cNvSpPr/>
          <p:nvPr/>
        </p:nvSpPr>
        <p:spPr>
          <a:xfrm>
            <a:off x="53530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7" name="Multiply 26"/>
          <p:cNvSpPr/>
          <p:nvPr/>
        </p:nvSpPr>
        <p:spPr>
          <a:xfrm>
            <a:off x="61531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8" name="Multiply 27"/>
          <p:cNvSpPr/>
          <p:nvPr/>
        </p:nvSpPr>
        <p:spPr>
          <a:xfrm>
            <a:off x="6953250" y="5029199"/>
            <a:ext cx="800100" cy="2114447"/>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9" name="TextBox 28"/>
          <p:cNvSpPr txBox="1"/>
          <p:nvPr/>
        </p:nvSpPr>
        <p:spPr>
          <a:xfrm>
            <a:off x="5410200" y="5029199"/>
            <a:ext cx="3124200" cy="381000"/>
          </a:xfrm>
          <a:prstGeom prst="rect">
            <a:avLst/>
          </a:prstGeom>
          <a:noFill/>
        </p:spPr>
        <p:txBody>
          <a:bodyPr wrap="square" rtlCol="0">
            <a:spAutoFit/>
          </a:bodyPr>
          <a:lstStyle/>
          <a:p>
            <a:r>
              <a:rPr lang="en-US" dirty="0" smtClean="0"/>
              <a:t>Team 2</a:t>
            </a:r>
            <a:endParaRPr lang="en-US" dirty="0"/>
          </a:p>
        </p:txBody>
      </p:sp>
    </p:spTree>
    <p:extLst>
      <p:ext uri="{BB962C8B-B14F-4D97-AF65-F5344CB8AC3E}">
        <p14:creationId xmlns:p14="http://schemas.microsoft.com/office/powerpoint/2010/main" val="9861120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0" restart="whenNotActive" fill="hold" evtFilter="cancelBubble" nodeType="interactiveSeq">
                <p:stCondLst>
                  <p:cond evt="onClick" delay="0">
                    <p:tgtEl>
                      <p:spTgt spid="19"/>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9"/>
                                        </p:tgtEl>
                                      </p:cBhvr>
                                    </p:animEffect>
                                    <p:set>
                                      <p:cBhvr>
                                        <p:cTn id="25"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26" restart="whenNotActive" fill="hold" evtFilter="cancelBubble" nodeType="interactiveSeq">
                <p:stCondLst>
                  <p:cond evt="onClick" delay="0">
                    <p:tgtEl>
                      <p:spTgt spid="20"/>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0"/>
                                        </p:tgtEl>
                                      </p:cBhvr>
                                    </p:animEffect>
                                    <p:set>
                                      <p:cBhvr>
                                        <p:cTn id="31"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1"/>
                                        </p:tgtEl>
                                      </p:cBhvr>
                                    </p:animEffect>
                                    <p:set>
                                      <p:cBhvr>
                                        <p:cTn id="37"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38" restart="whenNotActive" fill="hold" evtFilter="cancelBubble" nodeType="interactiveSeq">
                <p:stCondLst>
                  <p:cond evt="onClick" delay="0">
                    <p:tgtEl>
                      <p:spTgt spid="25"/>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childTnLst>
                          </p:cTn>
                        </p:par>
                      </p:childTnLst>
                    </p:cTn>
                  </p:par>
                </p:childTnLst>
              </p:cTn>
              <p:nextCondLst>
                <p:cond evt="onClick" delay="0">
                  <p:tgtEl>
                    <p:spTgt spid="25"/>
                  </p:tgtEl>
                </p:cond>
              </p:nextCondLst>
            </p:seq>
            <p:seq concurrent="1" nextAc="seek">
              <p:cTn id="44" restart="whenNotActive" fill="hold" evtFilter="cancelBubble" nodeType="interactiveSeq">
                <p:stCondLst>
                  <p:cond evt="onClick" delay="0">
                    <p:tgtEl>
                      <p:spTgt spid="22"/>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500"/>
                                        <p:tgtEl>
                                          <p:spTgt spid="23"/>
                                        </p:tgtEl>
                                      </p:cBhvr>
                                    </p:animEffect>
                                  </p:childTnLst>
                                </p:cTn>
                              </p:par>
                            </p:childTnLst>
                          </p:cTn>
                        </p:par>
                      </p:childTnLst>
                    </p:cTn>
                  </p:par>
                </p:childTnLst>
              </p:cTn>
              <p:nextCondLst>
                <p:cond evt="onClick" delay="0">
                  <p:tgtEl>
                    <p:spTgt spid="22"/>
                  </p:tgtEl>
                </p:cond>
              </p:nextCondLst>
            </p:seq>
            <p:seq concurrent="1" nextAc="seek">
              <p:cTn id="50" restart="whenNotActive" fill="hold" evtFilter="cancelBubble" nodeType="interactiveSeq">
                <p:stCondLst>
                  <p:cond evt="onClick" delay="0">
                    <p:tgtEl>
                      <p:spTgt spid="23"/>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fade">
                                      <p:cBhvr>
                                        <p:cTn id="55" dur="500"/>
                                        <p:tgtEl>
                                          <p:spTgt spid="24"/>
                                        </p:tgtEl>
                                      </p:cBhvr>
                                    </p:animEffect>
                                  </p:childTnLst>
                                </p:cTn>
                              </p:par>
                            </p:childTnLst>
                          </p:cTn>
                        </p:par>
                      </p:childTnLst>
                    </p:cTn>
                  </p:par>
                </p:childTnLst>
              </p:cTn>
              <p:nextCondLst>
                <p:cond evt="onClick" delay="0">
                  <p:tgtEl>
                    <p:spTgt spid="23"/>
                  </p:tgtEl>
                </p:cond>
              </p:nextCondLst>
            </p:seq>
            <p:seq concurrent="1" nextAc="seek">
              <p:cTn id="56" restart="whenNotActive" fill="hold" evtFilter="cancelBubble" nodeType="interactiveSeq">
                <p:stCondLst>
                  <p:cond evt="onClick" delay="0">
                    <p:tgtEl>
                      <p:spTgt spid="29"/>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500"/>
                                        <p:tgtEl>
                                          <p:spTgt spid="26"/>
                                        </p:tgtEl>
                                      </p:cBhvr>
                                    </p:animEffect>
                                  </p:childTnLst>
                                </p:cTn>
                              </p:par>
                            </p:childTnLst>
                          </p:cTn>
                        </p:par>
                      </p:childTnLst>
                    </p:cTn>
                  </p:par>
                </p:childTnLst>
              </p:cTn>
              <p:nextCondLst>
                <p:cond evt="onClick" delay="0">
                  <p:tgtEl>
                    <p:spTgt spid="29"/>
                  </p:tgtEl>
                </p:cond>
              </p:nextCondLst>
            </p:seq>
            <p:seq concurrent="1" nextAc="seek">
              <p:cTn id="62" restart="whenNotActive" fill="hold" evtFilter="cancelBubble" nodeType="interactiveSeq">
                <p:stCondLst>
                  <p:cond evt="onClick" delay="0">
                    <p:tgtEl>
                      <p:spTgt spid="26"/>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500"/>
                                        <p:tgtEl>
                                          <p:spTgt spid="27"/>
                                        </p:tgtEl>
                                      </p:cBhvr>
                                    </p:animEffect>
                                  </p:childTnLst>
                                </p:cTn>
                              </p:par>
                            </p:childTnLst>
                          </p:cTn>
                        </p:par>
                      </p:childTnLst>
                    </p:cTn>
                  </p:par>
                </p:childTnLst>
              </p:cTn>
              <p:nextCondLst>
                <p:cond evt="onClick" delay="0">
                  <p:tgtEl>
                    <p:spTgt spid="26"/>
                  </p:tgtEl>
                </p:cond>
              </p:nextCondLst>
            </p:seq>
            <p:seq concurrent="1" nextAc="seek">
              <p:cTn id="68" restart="whenNotActive" fill="hold" evtFilter="cancelBubble" nodeType="interactiveSeq">
                <p:stCondLst>
                  <p:cond evt="onClick" delay="0">
                    <p:tgtEl>
                      <p:spTgt spid="27"/>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500"/>
                                        <p:tgtEl>
                                          <p:spTgt spid="28"/>
                                        </p:tgtEl>
                                      </p:cBhvr>
                                    </p:animEffect>
                                  </p:childTnLst>
                                </p:cTn>
                              </p:par>
                            </p:childTnLst>
                          </p:cTn>
                        </p:par>
                      </p:childTnLst>
                    </p:cTn>
                  </p:par>
                </p:childTnLst>
              </p:cTn>
              <p:nextCondLst>
                <p:cond evt="onClick" delay="0">
                  <p:tgtEl>
                    <p:spTgt spid="27"/>
                  </p:tgtEl>
                </p:cond>
              </p:nextCondLst>
            </p:seq>
          </p:childTnLst>
        </p:cTn>
      </p:par>
    </p:tnLst>
    <p:bldLst>
      <p:bldP spid="16" grpId="0" animBg="1"/>
      <p:bldP spid="17" grpId="0" animBg="1"/>
      <p:bldP spid="18" grpId="0" animBg="1"/>
      <p:bldP spid="19" grpId="0" animBg="1"/>
      <p:bldP spid="20" grpId="0" animBg="1"/>
      <p:bldP spid="21" grpId="0" animBg="1"/>
      <p:bldP spid="22" grpId="0" animBg="1"/>
      <p:bldP spid="23" grpId="0" animBg="1"/>
      <p:bldP spid="24" grpId="0" animBg="1"/>
      <p:bldP spid="26" grpId="0" animBg="1"/>
      <p:bldP spid="27" grpId="0" animBg="1"/>
      <p:bldP spid="2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61</TotalTime>
  <Words>343</Words>
  <Application>Microsoft Office PowerPoint</Application>
  <PresentationFormat>On-screen Show (4:3)</PresentationFormat>
  <Paragraphs>102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Perspective</vt:lpstr>
      <vt:lpstr>Classroom Feud</vt:lpstr>
      <vt:lpstr>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Dakota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Classroom Feud</dc:title>
  <dc:creator>pixie</dc:creator>
  <cp:lastModifiedBy>pixie</cp:lastModifiedBy>
  <cp:revision>7</cp:revision>
  <dcterms:created xsi:type="dcterms:W3CDTF">2012-07-27T03:37:07Z</dcterms:created>
  <dcterms:modified xsi:type="dcterms:W3CDTF">2012-07-27T04:38:13Z</dcterms:modified>
</cp:coreProperties>
</file>